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07" r:id="rId3"/>
    <p:sldId id="257" r:id="rId4"/>
    <p:sldId id="298" r:id="rId5"/>
    <p:sldId id="306" r:id="rId6"/>
    <p:sldId id="299" r:id="rId7"/>
    <p:sldId id="293" r:id="rId8"/>
    <p:sldId id="297" r:id="rId9"/>
    <p:sldId id="296" r:id="rId10"/>
    <p:sldId id="304" r:id="rId11"/>
    <p:sldId id="302" r:id="rId12"/>
    <p:sldId id="29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e534455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e534455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e5344557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e5344557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09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e564f332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7e564f332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afeevent.moe.edu.tw/event2/Anime/Index789" TargetMode="External"/><Relationship Id="rId2" Type="http://schemas.openxmlformats.org/officeDocument/2006/relationships/hyperlink" Target="https://www.youtube.com/watch?v=3vhUO8E_it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rjh.kl.edu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375925" y="1677900"/>
            <a:ext cx="62067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基隆市</a:t>
            </a:r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立南榮國中</a:t>
            </a:r>
            <a: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教務處  資訊教師業務</a:t>
            </a:r>
            <a:endParaRPr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17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;p16"/>
          <p:cNvSpPr txBox="1">
            <a:spLocks/>
          </p:cNvSpPr>
          <p:nvPr/>
        </p:nvSpPr>
        <p:spPr>
          <a:xfrm>
            <a:off x="405508" y="275280"/>
            <a:ext cx="75057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基隆市立南榮國中 資</a:t>
            </a:r>
            <a:r>
              <a:rPr lang="zh-TW" alt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安應辦事</a:t>
            </a:r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項宣導</a:t>
            </a:r>
            <a:endParaRPr lang="zh-TW" altLang="en-US" sz="2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43" y="1406683"/>
            <a:ext cx="4452731" cy="30287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6869" y="827730"/>
            <a:ext cx="526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法律規定教育議題實施規劃 </a:t>
            </a:r>
            <a:r>
              <a:rPr lang="zh-TW" altLang="en-US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資訊素養</a:t>
            </a:r>
            <a:endParaRPr lang="en-US" altLang="zh-TW" sz="24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05" y="1289395"/>
            <a:ext cx="2421055" cy="32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;p16"/>
          <p:cNvSpPr txBox="1">
            <a:spLocks/>
          </p:cNvSpPr>
          <p:nvPr/>
        </p:nvSpPr>
        <p:spPr>
          <a:xfrm>
            <a:off x="0" y="538163"/>
            <a:ext cx="75057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基隆市立南榮國中 </a:t>
            </a:r>
            <a:r>
              <a:rPr lang="zh-TW" alt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科技</a:t>
            </a:r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跨域教學</a:t>
            </a:r>
            <a:endParaRPr lang="zh-TW" altLang="en-US" sz="2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5252" y="1359201"/>
            <a:ext cx="7593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跨域主題</a:t>
            </a:r>
            <a:r>
              <a:rPr lang="zh-TW" altLang="en-US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err="1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STEM+A</a:t>
            </a:r>
            <a:r>
              <a:rPr lang="zh-TW" altLang="en-US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課程導向  馬達與感測</a:t>
            </a:r>
            <a:r>
              <a:rPr lang="zh-TW" altLang="en-US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endParaRPr lang="en-US" altLang="zh-TW" sz="2400" dirty="0" smtClean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清華大學</a:t>
            </a:r>
            <a:r>
              <a:rPr lang="en-US" altLang="zh-TW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STEAM </a:t>
            </a:r>
            <a:r>
              <a:rPr lang="zh-TW" altLang="en-US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海上吸塵器</a:t>
            </a:r>
            <a:endParaRPr lang="en-US" altLang="zh-TW" sz="2400" dirty="0" smtClean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八音木琴 </a:t>
            </a:r>
            <a:r>
              <a:rPr lang="zh-TW" altLang="en-US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科技</a:t>
            </a:r>
            <a:r>
              <a:rPr lang="zh-TW" altLang="en-US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與音樂藝術</a:t>
            </a:r>
            <a:r>
              <a:rPr lang="zh-TW" altLang="en-US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領域</a:t>
            </a:r>
            <a:r>
              <a:rPr lang="en-US" altLang="zh-TW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療癒「心」</a:t>
            </a:r>
            <a:r>
              <a:rPr lang="zh-TW" altLang="en-US" sz="24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  綜合、藝術、國文</a:t>
            </a:r>
            <a:endParaRPr lang="zh-TW" altLang="en-US" sz="24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i2.wp.com/tsinghuasteam.org/wp-content/uploads/2020/02/%E4%B8%AD%E6%96%87%E7%89%88%E5%8A%A0%E4%B8%8A%E7%B4%B0%E9%A0%85%E5%85%A7%E5%AE%B9.png?fit=1024%2C892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57" y="328610"/>
            <a:ext cx="2575085" cy="22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71" y="2712337"/>
            <a:ext cx="2546917" cy="20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簡報結束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20405" y="857794"/>
            <a:ext cx="6340167" cy="1354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hlinkClick r:id="rId2"/>
              </a:rPr>
              <a:t>基隆</a:t>
            </a:r>
            <a:r>
              <a:rPr lang="zh-TW" altLang="en-US" b="1" dirty="0">
                <a:hlinkClick r:id="rId2"/>
              </a:rPr>
              <a:t>市立南榮國中教務處工作簡介</a:t>
            </a:r>
            <a:endParaRPr lang="zh-TW" altLang="en-US" b="1" dirty="0"/>
          </a:p>
          <a:p>
            <a:pPr algn="ctr"/>
            <a:r>
              <a:rPr lang="en-US" alt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en-US" altLang="zh-TW" sz="1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6121" y="15348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https://</a:t>
            </a:r>
            <a:r>
              <a:rPr lang="en-US" altLang="zh-TW" dirty="0" err="1"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www.youtube.com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/</a:t>
            </a:r>
            <a:r>
              <a:rPr lang="en-US" altLang="zh-TW" dirty="0" err="1"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watch?v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=</a:t>
            </a:r>
            <a:r>
              <a:rPr lang="en-US" altLang="zh-TW" dirty="0" err="1"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3vhUO8E_it8</a:t>
            </a:r>
            <a:endParaRPr lang="en-US" altLang="zh-TW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endParaRPr lang="en-US" altLang="zh-TW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765475" y="2653272"/>
            <a:ext cx="605002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全民資安素養自我評量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789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</a:p>
          <a:p>
            <a: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en-US" altLang="zh-TW" sz="1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6121" y="333036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https://</a:t>
            </a:r>
            <a:r>
              <a:rPr lang="en-US" altLang="zh-TW" dirty="0" err="1" smtClean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isafeevent.moe.edu.tw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/</a:t>
            </a:r>
            <a:r>
              <a:rPr lang="en-US" altLang="zh-TW" dirty="0" err="1" smtClean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event2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/Anime/</a:t>
            </a:r>
            <a:r>
              <a:rPr lang="en-US" altLang="zh-TW" dirty="0" err="1" smtClean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Index789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endParaRPr lang="en-US" altLang="zh-TW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endParaRPr lang="en-US" altLang="zh-TW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88848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業務報告</a:t>
            </a:r>
            <a:endParaRPr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538050"/>
            <a:ext cx="7505700" cy="29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sz="1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一、</a:t>
            </a:r>
            <a:r>
              <a:rPr 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基隆市</a:t>
            </a:r>
            <a:r>
              <a:rPr lang="zh-TW" altLang="en-US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南榮國中學校網頁</a:t>
            </a:r>
            <a:r>
              <a:rPr lang="zh-TW" altLang="en-US" sz="1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與臉書社團</a:t>
            </a:r>
            <a:r>
              <a:rPr 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lang="en-US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br>
              <a:rPr lang="en-US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en-US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</a:t>
            </a:r>
            <a:r>
              <a:rPr lang="en-US" altLang="zh-TW" sz="1400" b="1" dirty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://</a:t>
            </a:r>
            <a:r>
              <a:rPr lang="en-US" altLang="zh-TW" sz="1400" b="1" dirty="0" err="1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nrjh.kl.edu.tw</a:t>
            </a:r>
            <a:r>
              <a:rPr lang="en-US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/</a:t>
            </a:r>
            <a:endParaRPr lang="en-US" altLang="zh-TW" sz="1400" b="1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 b="1" u="sng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 action="ppaction://hlinksldjump"/>
              </a:rPr>
              <a:t>二</a:t>
            </a:r>
            <a:r>
              <a:rPr lang="zh-TW" sz="1400" b="1" u="sng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 action="ppaction://hlinksldjump"/>
              </a:rPr>
              <a:t>、OpenID帳號申請及</a:t>
            </a:r>
            <a:r>
              <a:rPr lang="zh-TW" sz="1400" b="1" u="sng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 action="ppaction://hlinksldjump"/>
              </a:rPr>
              <a:t>開通</a:t>
            </a:r>
            <a:r>
              <a:rPr lang="zh-TW" altLang="en-US" sz="1400" b="1" u="sng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 action="ppaction://hlinksldjump"/>
              </a:rPr>
              <a:t>管理</a:t>
            </a:r>
            <a:r>
              <a:rPr lang="zh-TW" sz="1400" b="1" u="sng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 action="ppaction://hlinksldjump"/>
              </a:rPr>
              <a:t>。</a:t>
            </a:r>
            <a:endParaRPr lang="en-US" altLang="zh-TW" sz="1400" b="1" u="sng" dirty="0" smtClean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zh-TW" altLang="en-US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zh-TW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en-US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資訊設備</a:t>
            </a:r>
            <a:r>
              <a:rPr lang="zh-TW" altLang="zh-TW" sz="1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zh-TW" altLang="en-US" sz="1400" b="1" u="sng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" action="ppaction://noaction"/>
              </a:rPr>
              <a:t>四</a:t>
            </a:r>
            <a:r>
              <a:rPr lang="zh-TW" altLang="zh-TW" sz="1400" b="1" u="sng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 action="ppaction://hlinksldjump"/>
              </a:rPr>
              <a:t>、</a:t>
            </a:r>
            <a:r>
              <a:rPr lang="zh-TW" altLang="en-US" sz="1400" b="1" u="sng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" action="ppaction://noaction"/>
              </a:rPr>
              <a:t>班班數位化 </a:t>
            </a:r>
            <a:r>
              <a:rPr lang="en-US" altLang="zh-TW" sz="1400" b="1" u="sng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" action="ppaction://noaction"/>
              </a:rPr>
              <a:t>2.0</a:t>
            </a:r>
            <a:r>
              <a:rPr 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1400" b="1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zh-TW" altLang="en-US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五</a:t>
            </a:r>
            <a:r>
              <a:rPr lang="zh-TW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en-US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資安應辦事項含宣導</a:t>
            </a:r>
            <a:r>
              <a:rPr lang="zh-TW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1400" b="1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zh-TW" altLang="en-US" sz="1400" b="1" u="sng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 action="ppaction://hlinksldjump"/>
              </a:rPr>
              <a:t>六</a:t>
            </a:r>
            <a:r>
              <a:rPr lang="zh-TW" altLang="zh-TW" sz="1400" b="1" u="sng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 action="ppaction://hlinksldjump"/>
              </a:rPr>
              <a:t>、</a:t>
            </a:r>
            <a:r>
              <a:rPr lang="zh-TW" altLang="en-US" sz="1400" b="1" u="sng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跨域教學合作</a:t>
            </a:r>
            <a:r>
              <a:rPr lang="zh-TW" altLang="zh-TW" sz="1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1400" b="1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1600"/>
              </a:spcBef>
              <a:buNone/>
            </a:pPr>
            <a:endParaRPr lang="en-US" altLang="zh-TW" sz="1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圖片 3" descr="https://lh5.googleusercontent.com/gpECFovXCoyMex-S5p2YNO5GyWMNxtsM3vnfMYbKcRXmViutB91vveOLHRR7H9ESO_GbVIoV9xfDEzySBCzbuz0TzzA7Y64f_K3MSA54H8wuvEYnV2_LaMVDFMJeql_tXwQ4M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54" y="2878999"/>
            <a:ext cx="1228090" cy="12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553794" y="265560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dirty="0"/>
              <a:t>臉書社團</a:t>
            </a:r>
            <a:endParaRPr lang="en-US" altLang="zh-TW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;p16"/>
          <p:cNvSpPr txBox="1">
            <a:spLocks/>
          </p:cNvSpPr>
          <p:nvPr/>
        </p:nvSpPr>
        <p:spPr>
          <a:xfrm>
            <a:off x="620367" y="318789"/>
            <a:ext cx="75057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基隆市立南榮國中 </a:t>
            </a:r>
            <a:r>
              <a:rPr lang="zh-TW" alt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學校</a:t>
            </a:r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網頁</a:t>
            </a:r>
            <a:endParaRPr lang="en-US" altLang="zh-TW" b="1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endParaRPr lang="zh-TW" altLang="en-US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17" y="1090051"/>
            <a:ext cx="5858966" cy="36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;p16"/>
          <p:cNvSpPr txBox="1">
            <a:spLocks/>
          </p:cNvSpPr>
          <p:nvPr/>
        </p:nvSpPr>
        <p:spPr>
          <a:xfrm>
            <a:off x="620367" y="318789"/>
            <a:ext cx="75057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zh-TW" altLang="en-US" b="1" dirty="0" smtClean="0"/>
              <a:t>南</a:t>
            </a:r>
            <a:r>
              <a:rPr lang="zh-TW" altLang="en-US" b="1" dirty="0"/>
              <a:t>榮國中「實驗揚帆、南榮領航</a:t>
            </a:r>
            <a:r>
              <a:rPr lang="zh-TW" altLang="en-US" b="1" dirty="0" smtClean="0"/>
              <a:t>」  </a:t>
            </a:r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臉書社團</a:t>
            </a:r>
            <a: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altLang="en-US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 descr="https://lh5.googleusercontent.com/gpECFovXCoyMex-S5p2YNO5GyWMNxtsM3vnfMYbKcRXmViutB91vveOLHRR7H9ESO_GbVIoV9xfDEzySBCzbuz0TzzA7Y64f_K3MSA54H8wuvEYnV2_LaMVDFMJeql_tXwQ4M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07" y="2196244"/>
            <a:ext cx="1228090" cy="12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7102333" y="180163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dirty="0"/>
              <a:t>臉書社團</a:t>
            </a:r>
            <a:endParaRPr lang="en-US" altLang="zh-TW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77" y="1560140"/>
            <a:ext cx="5774035" cy="23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4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2182" y="370401"/>
            <a:ext cx="4759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TW" altLang="zh-TW" sz="2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2" action="ppaction://hlinksldjump"/>
              </a:rPr>
              <a:t>OpenID帳號申請及開通</a:t>
            </a:r>
            <a:r>
              <a:rPr lang="zh-TW" altLang="en-US" sz="2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2" action="ppaction://hlinksldjump"/>
              </a:rPr>
              <a:t>管理</a:t>
            </a:r>
            <a:endParaRPr lang="zh-TW" altLang="en-US" sz="2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Nunito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694" y="993013"/>
            <a:ext cx="5681540" cy="33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 idx="4294967295"/>
          </p:nvPr>
        </p:nvSpPr>
        <p:spPr>
          <a:xfrm>
            <a:off x="819150" y="537450"/>
            <a:ext cx="75057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智慧學習教室 </a:t>
            </a:r>
            <a:r>
              <a:rPr lang="en-US" alt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r>
            <a:r>
              <a:rPr lang="zh-TW" alt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台 </a:t>
            </a:r>
            <a:r>
              <a:rPr lang="en-US" alt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Chromebook</a:t>
            </a:r>
            <a:endParaRPr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15" y="1398104"/>
            <a:ext cx="3272298" cy="32722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1398104"/>
            <a:ext cx="3233702" cy="32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Google Shape;149;p16"/>
          <p:cNvSpPr txBox="1">
            <a:spLocks/>
          </p:cNvSpPr>
          <p:nvPr/>
        </p:nvSpPr>
        <p:spPr>
          <a:xfrm>
            <a:off x="747362" y="551647"/>
            <a:ext cx="75057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zh-TW" altLang="en-US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班班數位化</a:t>
            </a:r>
            <a: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2.0</a:t>
            </a:r>
            <a:br>
              <a:rPr lang="en-US" altLang="zh-TW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altLang="en-US" sz="2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6935" y="1245751"/>
            <a:ext cx="6090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各班皆配置全新班級電腦與</a:t>
            </a:r>
            <a:r>
              <a:rPr lang="en-US" altLang="zh-TW" sz="2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75</a:t>
            </a:r>
            <a:r>
              <a:rPr lang="zh-TW" altLang="en-US" sz="24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吋大觸控電視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8" y="1990725"/>
            <a:ext cx="3990464" cy="28265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0725"/>
            <a:ext cx="3878913" cy="28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3" y="1657651"/>
            <a:ext cx="4087569" cy="30278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2" y="1657651"/>
            <a:ext cx="4123651" cy="30278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16551" y="1012890"/>
            <a:ext cx="3510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109</a:t>
            </a:r>
            <a:r>
              <a:rPr lang="zh-TW" altLang="en-US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zh-TW" altLang="en-US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月智慧教室</a:t>
            </a:r>
            <a:r>
              <a:rPr lang="zh-TW" altLang="en-US" sz="2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建置完成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186070" y="489670"/>
            <a:ext cx="6818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TW" altLang="en-US" sz="2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</a:t>
            </a:r>
            <a:r>
              <a:rPr lang="zh-TW" altLang="en-US" sz="2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班數位化</a:t>
            </a:r>
            <a:r>
              <a:rPr lang="en-US" altLang="zh-TW" sz="2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2.0</a:t>
            </a:r>
            <a:endParaRPr lang="zh-TW" altLang="en-US" sz="2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03281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153</Words>
  <Application>Microsoft Office PowerPoint</Application>
  <PresentationFormat>如螢幕大小 (16:9)</PresentationFormat>
  <Paragraphs>33</Paragraphs>
  <Slides>12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Nunito</vt:lpstr>
      <vt:lpstr>Microsoft JhengHei</vt:lpstr>
      <vt:lpstr>Microsoft JhengHei</vt:lpstr>
      <vt:lpstr>標楷體</vt:lpstr>
      <vt:lpstr>Arial</vt:lpstr>
      <vt:lpstr>Calibri</vt:lpstr>
      <vt:lpstr>Shift</vt:lpstr>
      <vt:lpstr>基隆市立南榮國中 教務處  資訊教師業務</vt:lpstr>
      <vt:lpstr>基隆市立南榮國中教務處工作簡介  </vt:lpstr>
      <vt:lpstr>業務報告</vt:lpstr>
      <vt:lpstr>PowerPoint 簡報</vt:lpstr>
      <vt:lpstr>PowerPoint 簡報</vt:lpstr>
      <vt:lpstr>PowerPoint 簡報</vt:lpstr>
      <vt:lpstr>智慧學習教室 30台 Chromebook</vt:lpstr>
      <vt:lpstr>PowerPoint 簡報</vt:lpstr>
      <vt:lpstr>PowerPoint 簡報</vt:lpstr>
      <vt:lpstr>PowerPoint 簡報</vt:lpstr>
      <vt:lpstr>PowerPoint 簡報</vt:lpstr>
      <vt:lpstr>簡報結束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基隆市立南榮國中 校園智慧網路</dc:title>
  <dc:creator>user</dc:creator>
  <cp:lastModifiedBy>user</cp:lastModifiedBy>
  <cp:revision>26</cp:revision>
  <dcterms:modified xsi:type="dcterms:W3CDTF">2021-09-15T01:01:11Z</dcterms:modified>
</cp:coreProperties>
</file>