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4" r:id="rId3"/>
    <p:sldId id="265" r:id="rId4"/>
    <p:sldId id="266" r:id="rId5"/>
    <p:sldId id="268" r:id="rId6"/>
    <p:sldId id="267" r:id="rId7"/>
  </p:sldIdLst>
  <p:sldSz cx="9144000" cy="5149850"/>
  <p:notesSz cx="9144000" cy="51498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339966"/>
    <a:srgbClr val="00CC66"/>
    <a:srgbClr val="FFCC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102" y="3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8531DF-A52B-4C93-A6C9-3324FC7272FA}" type="doc">
      <dgm:prSet loTypeId="urn:microsoft.com/office/officeart/2005/8/layout/venn2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BA6E99D-8A6D-47E9-A182-FBCF59402C7D}">
      <dgm:prSet phldrT="[文字]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zh-TW" altLang="en-US" dirty="0"/>
        </a:p>
      </dgm:t>
    </dgm:pt>
    <dgm:pt modelId="{D31C6994-D502-43BE-ADA0-F0F7201E8B0D}" type="parTrans" cxnId="{7AB51A83-5EF8-4CA1-9EE5-1839BCB68854}">
      <dgm:prSet/>
      <dgm:spPr/>
      <dgm:t>
        <a:bodyPr/>
        <a:lstStyle/>
        <a:p>
          <a:endParaRPr lang="zh-TW" altLang="en-US"/>
        </a:p>
      </dgm:t>
    </dgm:pt>
    <dgm:pt modelId="{6C57503E-8515-4C68-AEBE-D2DC3250DD35}" type="sibTrans" cxnId="{7AB51A83-5EF8-4CA1-9EE5-1839BCB68854}">
      <dgm:prSet/>
      <dgm:spPr/>
      <dgm:t>
        <a:bodyPr/>
        <a:lstStyle/>
        <a:p>
          <a:endParaRPr lang="zh-TW" altLang="en-US"/>
        </a:p>
      </dgm:t>
    </dgm:pt>
    <dgm:pt modelId="{BBF70D80-0D98-426A-8218-37EB32E2C604}">
      <dgm:prSet phldrT="[文字]" phldr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>
        <a:solidFill>
          <a:srgbClr val="FFCC00"/>
        </a:solidFill>
        <a:ln>
          <a:solidFill>
            <a:schemeClr val="tx1"/>
          </a:solidFill>
        </a:ln>
      </dgm:spPr>
      <dgm:t>
        <a:bodyPr/>
        <a:lstStyle/>
        <a:p>
          <a:endParaRPr lang="zh-TW" altLang="en-US" dirty="0"/>
        </a:p>
      </dgm:t>
    </dgm:pt>
    <dgm:pt modelId="{9FAD6C4F-B215-457F-9D46-A44095048843}" type="parTrans" cxnId="{35248E27-390C-4257-A3C4-912765F22912}">
      <dgm:prSet/>
      <dgm:spPr/>
      <dgm:t>
        <a:bodyPr/>
        <a:lstStyle/>
        <a:p>
          <a:endParaRPr lang="zh-TW" altLang="en-US"/>
        </a:p>
      </dgm:t>
    </dgm:pt>
    <dgm:pt modelId="{00181E45-797B-4F52-8DF7-18C7E8666CD7}" type="sibTrans" cxnId="{35248E27-390C-4257-A3C4-912765F22912}">
      <dgm:prSet/>
      <dgm:spPr/>
      <dgm:t>
        <a:bodyPr/>
        <a:lstStyle/>
        <a:p>
          <a:endParaRPr lang="zh-TW" altLang="en-US"/>
        </a:p>
      </dgm:t>
    </dgm:pt>
    <dgm:pt modelId="{62B02F56-32D1-4EC3-B786-FBB330483390}">
      <dgm:prSet phldrT="[文字]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zh-TW" altLang="en-US" b="1" dirty="0"/>
        </a:p>
      </dgm:t>
    </dgm:pt>
    <dgm:pt modelId="{0B2F8510-008D-4041-9872-1B69A4A8D59B}" type="parTrans" cxnId="{E03E3160-083F-40E3-BD6B-E612E4FC00C9}">
      <dgm:prSet/>
      <dgm:spPr/>
      <dgm:t>
        <a:bodyPr/>
        <a:lstStyle/>
        <a:p>
          <a:endParaRPr lang="zh-TW" altLang="en-US"/>
        </a:p>
      </dgm:t>
    </dgm:pt>
    <dgm:pt modelId="{769C5136-1AE3-4555-AE34-40B6C02EDD18}" type="sibTrans" cxnId="{E03E3160-083F-40E3-BD6B-E612E4FC00C9}">
      <dgm:prSet/>
      <dgm:spPr/>
      <dgm:t>
        <a:bodyPr/>
        <a:lstStyle/>
        <a:p>
          <a:endParaRPr lang="zh-TW" altLang="en-US"/>
        </a:p>
      </dgm:t>
    </dgm:pt>
    <dgm:pt modelId="{19AA385B-ECB8-46A1-A977-AE7C2832B368}">
      <dgm:prSet phldrT="[文字]" phldr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zh-TW" altLang="en-US" dirty="0"/>
        </a:p>
      </dgm:t>
    </dgm:pt>
    <dgm:pt modelId="{143273DC-68D0-4779-AB42-D2E59428FF0E}" type="sibTrans" cxnId="{40F7C83F-4EF6-49AC-9328-A7CA31544FB3}">
      <dgm:prSet/>
      <dgm:spPr/>
      <dgm:t>
        <a:bodyPr/>
        <a:lstStyle/>
        <a:p>
          <a:endParaRPr lang="zh-TW" altLang="en-US"/>
        </a:p>
      </dgm:t>
    </dgm:pt>
    <dgm:pt modelId="{8B25E9E5-0AAC-4F8C-9274-7E3B3069D2E8}" type="parTrans" cxnId="{40F7C83F-4EF6-49AC-9328-A7CA31544FB3}">
      <dgm:prSet/>
      <dgm:spPr/>
      <dgm:t>
        <a:bodyPr/>
        <a:lstStyle/>
        <a:p>
          <a:endParaRPr lang="zh-TW" altLang="en-US"/>
        </a:p>
      </dgm:t>
    </dgm:pt>
    <dgm:pt modelId="{FB339234-4D7F-4C1C-90C2-8270FF6AEB93}">
      <dgm:prSet phldrT="[文字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ln>
          <a:solidFill>
            <a:schemeClr val="tx1"/>
          </a:solidFill>
        </a:ln>
      </dgm:spPr>
      <dgm:t>
        <a:bodyPr/>
        <a:lstStyle/>
        <a:p>
          <a:endParaRPr lang="zh-TW" altLang="en-US" sz="2000" b="1" dirty="0">
            <a:solidFill>
              <a:schemeClr val="tx1"/>
            </a:solidFill>
            <a:latin typeface="華康秀風體W3" pitchFamily="65" charset="-120"/>
            <a:ea typeface="華康秀風體W3" pitchFamily="65" charset="-120"/>
          </a:endParaRPr>
        </a:p>
      </dgm:t>
    </dgm:pt>
    <dgm:pt modelId="{E69BEC38-D96B-43A7-94B4-025C0CD7D4CB}" type="parTrans" cxnId="{1E455D40-5FCD-4A26-BEC9-5CFB583661B9}">
      <dgm:prSet/>
      <dgm:spPr/>
      <dgm:t>
        <a:bodyPr/>
        <a:lstStyle/>
        <a:p>
          <a:endParaRPr lang="zh-TW" altLang="en-US"/>
        </a:p>
      </dgm:t>
    </dgm:pt>
    <dgm:pt modelId="{3B6EE96D-F094-4822-9274-7B81C468BDFA}" type="sibTrans" cxnId="{1E455D40-5FCD-4A26-BEC9-5CFB583661B9}">
      <dgm:prSet/>
      <dgm:spPr/>
      <dgm:t>
        <a:bodyPr/>
        <a:lstStyle/>
        <a:p>
          <a:endParaRPr lang="zh-TW" altLang="en-US"/>
        </a:p>
      </dgm:t>
    </dgm:pt>
    <dgm:pt modelId="{FF6A8E6A-C17B-4D7A-B450-BBBFA9E448B1}" type="pres">
      <dgm:prSet presAssocID="{408531DF-A52B-4C93-A6C9-3324FC7272FA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199F4251-2020-4C00-BF54-B80A3C667114}" type="pres">
      <dgm:prSet presAssocID="{408531DF-A52B-4C93-A6C9-3324FC7272FA}" presName="comp1" presStyleCnt="0"/>
      <dgm:spPr/>
    </dgm:pt>
    <dgm:pt modelId="{30349ACF-B454-4AA8-9A8F-5C4723D47C2C}" type="pres">
      <dgm:prSet presAssocID="{408531DF-A52B-4C93-A6C9-3324FC7272FA}" presName="circle1" presStyleLbl="node1" presStyleIdx="0" presStyleCnt="5"/>
      <dgm:spPr/>
      <dgm:t>
        <a:bodyPr/>
        <a:lstStyle/>
        <a:p>
          <a:endParaRPr lang="zh-TW" altLang="en-US"/>
        </a:p>
      </dgm:t>
    </dgm:pt>
    <dgm:pt modelId="{90A50515-6CEE-445D-BD24-C25FB299C6EC}" type="pres">
      <dgm:prSet presAssocID="{408531DF-A52B-4C93-A6C9-3324FC7272FA}" presName="c1text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2E26D5-D799-4AD9-ADE9-034507513D52}" type="pres">
      <dgm:prSet presAssocID="{408531DF-A52B-4C93-A6C9-3324FC7272FA}" presName="comp2" presStyleCnt="0"/>
      <dgm:spPr/>
    </dgm:pt>
    <dgm:pt modelId="{C2D0DE2B-195C-4682-9CD0-7F9FA351917D}" type="pres">
      <dgm:prSet presAssocID="{408531DF-A52B-4C93-A6C9-3324FC7272FA}" presName="circle2" presStyleLbl="node1" presStyleIdx="1" presStyleCnt="5" custScaleY="99669" custLinFactNeighborX="250" custLinFactNeighborY="-6918"/>
      <dgm:spPr/>
      <dgm:t>
        <a:bodyPr/>
        <a:lstStyle/>
        <a:p>
          <a:endParaRPr lang="zh-TW" altLang="en-US"/>
        </a:p>
      </dgm:t>
    </dgm:pt>
    <dgm:pt modelId="{2E7ADE19-74C7-4205-8B7C-866D3B75F6A0}" type="pres">
      <dgm:prSet presAssocID="{408531DF-A52B-4C93-A6C9-3324FC7272FA}" presName="c2text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699C934-EEC9-4B74-9318-CC90701CD9FB}" type="pres">
      <dgm:prSet presAssocID="{408531DF-A52B-4C93-A6C9-3324FC7272FA}" presName="comp3" presStyleCnt="0"/>
      <dgm:spPr/>
    </dgm:pt>
    <dgm:pt modelId="{D65E1B0B-D26F-457B-833E-D8C092270DF6}" type="pres">
      <dgm:prSet presAssocID="{408531DF-A52B-4C93-A6C9-3324FC7272FA}" presName="circle3" presStyleLbl="node1" presStyleIdx="2" presStyleCnt="5" custScaleX="96224" custScaleY="94460" custLinFactNeighborX="729" custLinFactNeighborY="-18491"/>
      <dgm:spPr/>
      <dgm:t>
        <a:bodyPr/>
        <a:lstStyle/>
        <a:p>
          <a:endParaRPr lang="zh-TW" altLang="en-US"/>
        </a:p>
      </dgm:t>
    </dgm:pt>
    <dgm:pt modelId="{8A69CC32-B4BB-40EC-9B88-14D5E5B46630}" type="pres">
      <dgm:prSet presAssocID="{408531DF-A52B-4C93-A6C9-3324FC7272FA}" presName="c3text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CF4432F-6A24-4181-B099-5FF31D101AFE}" type="pres">
      <dgm:prSet presAssocID="{408531DF-A52B-4C93-A6C9-3324FC7272FA}" presName="comp4" presStyleCnt="0"/>
      <dgm:spPr/>
    </dgm:pt>
    <dgm:pt modelId="{89303740-B17A-4261-9B40-AF557CD3BE26}" type="pres">
      <dgm:prSet presAssocID="{408531DF-A52B-4C93-A6C9-3324FC7272FA}" presName="circle4" presStyleLbl="node1" presStyleIdx="3" presStyleCnt="5" custScaleX="90769" custScaleY="85596" custLinFactNeighborX="1660" custLinFactNeighborY="-36513"/>
      <dgm:spPr/>
      <dgm:t>
        <a:bodyPr/>
        <a:lstStyle/>
        <a:p>
          <a:endParaRPr lang="zh-TW" altLang="en-US"/>
        </a:p>
      </dgm:t>
    </dgm:pt>
    <dgm:pt modelId="{9C4A77DB-A47F-4B83-A33A-B93D34310BAA}" type="pres">
      <dgm:prSet presAssocID="{408531DF-A52B-4C93-A6C9-3324FC7272FA}" presName="c4text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DE8629-981B-4001-BC19-7EAA47C155A4}" type="pres">
      <dgm:prSet presAssocID="{408531DF-A52B-4C93-A6C9-3324FC7272FA}" presName="comp5" presStyleCnt="0"/>
      <dgm:spPr/>
    </dgm:pt>
    <dgm:pt modelId="{22A7BE24-B9C6-4A3E-9EFF-3A58687F5EAC}" type="pres">
      <dgm:prSet presAssocID="{408531DF-A52B-4C93-A6C9-3324FC7272FA}" presName="circle5" presStyleLbl="node1" presStyleIdx="4" presStyleCnt="5" custScaleX="67193" custScaleY="66410" custLinFactNeighborX="3289" custLinFactNeighborY="-71798"/>
      <dgm:spPr/>
      <dgm:t>
        <a:bodyPr/>
        <a:lstStyle/>
        <a:p>
          <a:endParaRPr lang="zh-TW" altLang="en-US"/>
        </a:p>
      </dgm:t>
    </dgm:pt>
    <dgm:pt modelId="{6623C47F-1177-49DD-AB17-303ABBE48035}" type="pres">
      <dgm:prSet presAssocID="{408531DF-A52B-4C93-A6C9-3324FC7272FA}" presName="c5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DADCBCA-5F6D-4022-86F1-91961F730976}" type="presOf" srcId="{6BA6E99D-8A6D-47E9-A182-FBCF59402C7D}" destId="{90A50515-6CEE-445D-BD24-C25FB299C6EC}" srcOrd="1" destOrd="0" presId="urn:microsoft.com/office/officeart/2005/8/layout/venn2"/>
    <dgm:cxn modelId="{1E455D40-5FCD-4A26-BEC9-5CFB583661B9}" srcId="{408531DF-A52B-4C93-A6C9-3324FC7272FA}" destId="{FB339234-4D7F-4C1C-90C2-8270FF6AEB93}" srcOrd="4" destOrd="0" parTransId="{E69BEC38-D96B-43A7-94B4-025C0CD7D4CB}" sibTransId="{3B6EE96D-F094-4822-9274-7B81C468BDFA}"/>
    <dgm:cxn modelId="{E03E3160-083F-40E3-BD6B-E612E4FC00C9}" srcId="{408531DF-A52B-4C93-A6C9-3324FC7272FA}" destId="{62B02F56-32D1-4EC3-B786-FBB330483390}" srcOrd="3" destOrd="0" parTransId="{0B2F8510-008D-4041-9872-1B69A4A8D59B}" sibTransId="{769C5136-1AE3-4555-AE34-40B6C02EDD18}"/>
    <dgm:cxn modelId="{40F7C83F-4EF6-49AC-9328-A7CA31544FB3}" srcId="{408531DF-A52B-4C93-A6C9-3324FC7272FA}" destId="{19AA385B-ECB8-46A1-A977-AE7C2832B368}" srcOrd="1" destOrd="0" parTransId="{8B25E9E5-0AAC-4F8C-9274-7E3B3069D2E8}" sibTransId="{143273DC-68D0-4779-AB42-D2E59428FF0E}"/>
    <dgm:cxn modelId="{BF6D6C78-B0E4-4DBC-934B-5EB6048C3270}" type="presOf" srcId="{62B02F56-32D1-4EC3-B786-FBB330483390}" destId="{9C4A77DB-A47F-4B83-A33A-B93D34310BAA}" srcOrd="1" destOrd="0" presId="urn:microsoft.com/office/officeart/2005/8/layout/venn2"/>
    <dgm:cxn modelId="{FAA7BD5D-0201-44E7-BD0D-EDDEC7D55774}" type="presOf" srcId="{BBF70D80-0D98-426A-8218-37EB32E2C604}" destId="{8A69CC32-B4BB-40EC-9B88-14D5E5B46630}" srcOrd="1" destOrd="0" presId="urn:microsoft.com/office/officeart/2005/8/layout/venn2"/>
    <dgm:cxn modelId="{78F1CE54-5451-42A1-8060-5E812FA2F5AE}" type="presOf" srcId="{FB339234-4D7F-4C1C-90C2-8270FF6AEB93}" destId="{22A7BE24-B9C6-4A3E-9EFF-3A58687F5EAC}" srcOrd="0" destOrd="0" presId="urn:microsoft.com/office/officeart/2005/8/layout/venn2"/>
    <dgm:cxn modelId="{75663C1C-9F7D-4301-BD9D-117F2EDA8E00}" type="presOf" srcId="{6BA6E99D-8A6D-47E9-A182-FBCF59402C7D}" destId="{30349ACF-B454-4AA8-9A8F-5C4723D47C2C}" srcOrd="0" destOrd="0" presId="urn:microsoft.com/office/officeart/2005/8/layout/venn2"/>
    <dgm:cxn modelId="{3C054393-843F-4476-AEB3-C7810BE8386F}" type="presOf" srcId="{408531DF-A52B-4C93-A6C9-3324FC7272FA}" destId="{FF6A8E6A-C17B-4D7A-B450-BBBFA9E448B1}" srcOrd="0" destOrd="0" presId="urn:microsoft.com/office/officeart/2005/8/layout/venn2"/>
    <dgm:cxn modelId="{B74A61B8-41ED-4F95-B612-8AB69BB5B47D}" type="presOf" srcId="{FB339234-4D7F-4C1C-90C2-8270FF6AEB93}" destId="{6623C47F-1177-49DD-AB17-303ABBE48035}" srcOrd="1" destOrd="0" presId="urn:microsoft.com/office/officeart/2005/8/layout/venn2"/>
    <dgm:cxn modelId="{8449F11D-540B-4C56-8FB0-6EC126A07DA9}" type="presOf" srcId="{19AA385B-ECB8-46A1-A977-AE7C2832B368}" destId="{C2D0DE2B-195C-4682-9CD0-7F9FA351917D}" srcOrd="0" destOrd="0" presId="urn:microsoft.com/office/officeart/2005/8/layout/venn2"/>
    <dgm:cxn modelId="{7B72D904-582F-4658-99EB-87AAEDCCA443}" type="presOf" srcId="{19AA385B-ECB8-46A1-A977-AE7C2832B368}" destId="{2E7ADE19-74C7-4205-8B7C-866D3B75F6A0}" srcOrd="1" destOrd="0" presId="urn:microsoft.com/office/officeart/2005/8/layout/venn2"/>
    <dgm:cxn modelId="{35248E27-390C-4257-A3C4-912765F22912}" srcId="{408531DF-A52B-4C93-A6C9-3324FC7272FA}" destId="{BBF70D80-0D98-426A-8218-37EB32E2C604}" srcOrd="2" destOrd="0" parTransId="{9FAD6C4F-B215-457F-9D46-A44095048843}" sibTransId="{00181E45-797B-4F52-8DF7-18C7E8666CD7}"/>
    <dgm:cxn modelId="{9D9048D6-8288-4D87-81DF-5DCF6D05DDB6}" type="presOf" srcId="{BBF70D80-0D98-426A-8218-37EB32E2C604}" destId="{D65E1B0B-D26F-457B-833E-D8C092270DF6}" srcOrd="0" destOrd="0" presId="urn:microsoft.com/office/officeart/2005/8/layout/venn2"/>
    <dgm:cxn modelId="{3052FA78-32C8-40DE-BD7A-97D010C483EE}" type="presOf" srcId="{62B02F56-32D1-4EC3-B786-FBB330483390}" destId="{89303740-B17A-4261-9B40-AF557CD3BE26}" srcOrd="0" destOrd="0" presId="urn:microsoft.com/office/officeart/2005/8/layout/venn2"/>
    <dgm:cxn modelId="{7AB51A83-5EF8-4CA1-9EE5-1839BCB68854}" srcId="{408531DF-A52B-4C93-A6C9-3324FC7272FA}" destId="{6BA6E99D-8A6D-47E9-A182-FBCF59402C7D}" srcOrd="0" destOrd="0" parTransId="{D31C6994-D502-43BE-ADA0-F0F7201E8B0D}" sibTransId="{6C57503E-8515-4C68-AEBE-D2DC3250DD35}"/>
    <dgm:cxn modelId="{881BFEB9-5AFE-4889-80E1-848C64BB6A06}" type="presParOf" srcId="{FF6A8E6A-C17B-4D7A-B450-BBBFA9E448B1}" destId="{199F4251-2020-4C00-BF54-B80A3C667114}" srcOrd="0" destOrd="0" presId="urn:microsoft.com/office/officeart/2005/8/layout/venn2"/>
    <dgm:cxn modelId="{92928C76-5A9E-4289-AA81-160C4F08ACB1}" type="presParOf" srcId="{199F4251-2020-4C00-BF54-B80A3C667114}" destId="{30349ACF-B454-4AA8-9A8F-5C4723D47C2C}" srcOrd="0" destOrd="0" presId="urn:microsoft.com/office/officeart/2005/8/layout/venn2"/>
    <dgm:cxn modelId="{FFDF9FF2-875C-41CC-B461-367E08B5D338}" type="presParOf" srcId="{199F4251-2020-4C00-BF54-B80A3C667114}" destId="{90A50515-6CEE-445D-BD24-C25FB299C6EC}" srcOrd="1" destOrd="0" presId="urn:microsoft.com/office/officeart/2005/8/layout/venn2"/>
    <dgm:cxn modelId="{8AABE142-A487-4870-894D-A9172FF6A656}" type="presParOf" srcId="{FF6A8E6A-C17B-4D7A-B450-BBBFA9E448B1}" destId="{E92E26D5-D799-4AD9-ADE9-034507513D52}" srcOrd="1" destOrd="0" presId="urn:microsoft.com/office/officeart/2005/8/layout/venn2"/>
    <dgm:cxn modelId="{905B8BEC-7540-41A0-B32F-9D5B16CB78CD}" type="presParOf" srcId="{E92E26D5-D799-4AD9-ADE9-034507513D52}" destId="{C2D0DE2B-195C-4682-9CD0-7F9FA351917D}" srcOrd="0" destOrd="0" presId="urn:microsoft.com/office/officeart/2005/8/layout/venn2"/>
    <dgm:cxn modelId="{BF531BB7-E4F2-4E0B-85B7-4DEC87C5CA0B}" type="presParOf" srcId="{E92E26D5-D799-4AD9-ADE9-034507513D52}" destId="{2E7ADE19-74C7-4205-8B7C-866D3B75F6A0}" srcOrd="1" destOrd="0" presId="urn:microsoft.com/office/officeart/2005/8/layout/venn2"/>
    <dgm:cxn modelId="{128E209B-0002-4ADD-93C4-7AC1625690AC}" type="presParOf" srcId="{FF6A8E6A-C17B-4D7A-B450-BBBFA9E448B1}" destId="{0699C934-EEC9-4B74-9318-CC90701CD9FB}" srcOrd="2" destOrd="0" presId="urn:microsoft.com/office/officeart/2005/8/layout/venn2"/>
    <dgm:cxn modelId="{2954CA02-9B21-4BFB-B02A-F5E7F27FA6FA}" type="presParOf" srcId="{0699C934-EEC9-4B74-9318-CC90701CD9FB}" destId="{D65E1B0B-D26F-457B-833E-D8C092270DF6}" srcOrd="0" destOrd="0" presId="urn:microsoft.com/office/officeart/2005/8/layout/venn2"/>
    <dgm:cxn modelId="{247C9A8C-92EE-4D7E-B38C-10EFE945632D}" type="presParOf" srcId="{0699C934-EEC9-4B74-9318-CC90701CD9FB}" destId="{8A69CC32-B4BB-40EC-9B88-14D5E5B46630}" srcOrd="1" destOrd="0" presId="urn:microsoft.com/office/officeart/2005/8/layout/venn2"/>
    <dgm:cxn modelId="{A95FB644-444C-4A47-BBC3-AB374CFB3496}" type="presParOf" srcId="{FF6A8E6A-C17B-4D7A-B450-BBBFA9E448B1}" destId="{2CF4432F-6A24-4181-B099-5FF31D101AFE}" srcOrd="3" destOrd="0" presId="urn:microsoft.com/office/officeart/2005/8/layout/venn2"/>
    <dgm:cxn modelId="{10380225-82B4-4ECB-A2CB-D8A658850E87}" type="presParOf" srcId="{2CF4432F-6A24-4181-B099-5FF31D101AFE}" destId="{89303740-B17A-4261-9B40-AF557CD3BE26}" srcOrd="0" destOrd="0" presId="urn:microsoft.com/office/officeart/2005/8/layout/venn2"/>
    <dgm:cxn modelId="{6B8D14AC-B86C-41E9-BC23-4516FE9B34E2}" type="presParOf" srcId="{2CF4432F-6A24-4181-B099-5FF31D101AFE}" destId="{9C4A77DB-A47F-4B83-A33A-B93D34310BAA}" srcOrd="1" destOrd="0" presId="urn:microsoft.com/office/officeart/2005/8/layout/venn2"/>
    <dgm:cxn modelId="{77B405CC-89BA-432E-BE99-E2725BC9E57E}" type="presParOf" srcId="{FF6A8E6A-C17B-4D7A-B450-BBBFA9E448B1}" destId="{64DE8629-981B-4001-BC19-7EAA47C155A4}" srcOrd="4" destOrd="0" presId="urn:microsoft.com/office/officeart/2005/8/layout/venn2"/>
    <dgm:cxn modelId="{DFAAE333-64AB-4AB4-B41F-2DBA2B753941}" type="presParOf" srcId="{64DE8629-981B-4001-BC19-7EAA47C155A4}" destId="{22A7BE24-B9C6-4A3E-9EFF-3A58687F5EAC}" srcOrd="0" destOrd="0" presId="urn:microsoft.com/office/officeart/2005/8/layout/venn2"/>
    <dgm:cxn modelId="{5D8D139D-6239-4A3C-9E8F-1C1C367E78AF}" type="presParOf" srcId="{64DE8629-981B-4001-BC19-7EAA47C155A4}" destId="{6623C47F-1177-49DD-AB17-303ABBE48035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8A41F3-6FE7-48A8-85A2-2D9C0DB4515D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E543E8-530E-4F87-88E4-A391E6FA34A0}">
      <dgm:prSet phldrT="[文字]" custT="1"/>
      <dgm:spPr/>
      <dgm:t>
        <a:bodyPr/>
        <a:lstStyle/>
        <a:p>
          <a:r>
            <a:rPr lang="zh-TW" altLang="en-US" sz="24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未來力教育</a:t>
          </a:r>
          <a:endParaRPr lang="zh-TW" altLang="en-US" sz="24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932B8F26-0CF9-4B1C-BFFC-7FB0C3B3C539}" type="parTrans" cxnId="{464487E4-47DE-47AF-8884-BB671E137A45}">
      <dgm:prSet/>
      <dgm:spPr/>
      <dgm:t>
        <a:bodyPr/>
        <a:lstStyle/>
        <a:p>
          <a:endParaRPr lang="zh-TW" altLang="en-US"/>
        </a:p>
      </dgm:t>
    </dgm:pt>
    <dgm:pt modelId="{A97815CF-199D-48B7-B7CF-36AA42897BF0}" type="sibTrans" cxnId="{464487E4-47DE-47AF-8884-BB671E137A45}">
      <dgm:prSet/>
      <dgm:spPr/>
      <dgm:t>
        <a:bodyPr/>
        <a:lstStyle/>
        <a:p>
          <a:endParaRPr lang="zh-TW" altLang="en-US"/>
        </a:p>
      </dgm:t>
    </dgm:pt>
    <dgm:pt modelId="{F91A19A4-1CFD-47F2-9CB9-B55916548C54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學習力課程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AC32CFBA-A5D1-4A4D-B9CA-EDE009B85B34}" type="parTrans" cxnId="{349DB01F-552F-4513-BA47-93B3488538A7}">
      <dgm:prSet/>
      <dgm:spPr/>
      <dgm:t>
        <a:bodyPr/>
        <a:lstStyle/>
        <a:p>
          <a:endParaRPr lang="zh-TW" altLang="en-US"/>
        </a:p>
      </dgm:t>
    </dgm:pt>
    <dgm:pt modelId="{0AEF4652-882A-46C6-9545-0DB39F3DD174}" type="sibTrans" cxnId="{349DB01F-552F-4513-BA47-93B3488538A7}">
      <dgm:prSet/>
      <dgm:spPr/>
      <dgm:t>
        <a:bodyPr/>
        <a:lstStyle/>
        <a:p>
          <a:endParaRPr lang="zh-TW" altLang="en-US"/>
        </a:p>
      </dgm:t>
    </dgm:pt>
    <dgm:pt modelId="{38FFA0B6-6DC9-4E53-B252-32A133623298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表達力課程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8E4876A3-E001-468C-9AB0-C3C02BA5FF97}" type="parTrans" cxnId="{B89485F0-9367-48E5-88AC-F2F8B5275B72}">
      <dgm:prSet/>
      <dgm:spPr/>
      <dgm:t>
        <a:bodyPr/>
        <a:lstStyle/>
        <a:p>
          <a:endParaRPr lang="zh-TW" altLang="en-US"/>
        </a:p>
      </dgm:t>
    </dgm:pt>
    <dgm:pt modelId="{5B0DAD81-57DB-4E0A-9FF9-5D00F7C452F9}" type="sibTrans" cxnId="{B89485F0-9367-48E5-88AC-F2F8B5275B72}">
      <dgm:prSet/>
      <dgm:spPr/>
      <dgm:t>
        <a:bodyPr/>
        <a:lstStyle/>
        <a:p>
          <a:endParaRPr lang="zh-TW" altLang="en-US"/>
        </a:p>
      </dgm:t>
    </dgm:pt>
    <dgm:pt modelId="{07AB56AB-1D22-4F38-9A96-7B344D91AD64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探索力課程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75AB9FFE-F57C-47B1-8D0F-2B553AB77375}" type="parTrans" cxnId="{8D3E20F3-36E7-403D-B630-4F291C7A4D62}">
      <dgm:prSet/>
      <dgm:spPr/>
      <dgm:t>
        <a:bodyPr/>
        <a:lstStyle/>
        <a:p>
          <a:endParaRPr lang="zh-TW" altLang="en-US"/>
        </a:p>
      </dgm:t>
    </dgm:pt>
    <dgm:pt modelId="{615F9B8B-2FFA-4C60-B22A-0E3BAA7C8BC9}" type="sibTrans" cxnId="{8D3E20F3-36E7-403D-B630-4F291C7A4D62}">
      <dgm:prSet/>
      <dgm:spPr/>
      <dgm:t>
        <a:bodyPr/>
        <a:lstStyle/>
        <a:p>
          <a:endParaRPr lang="zh-TW" altLang="en-US"/>
        </a:p>
      </dgm:t>
    </dgm:pt>
    <dgm:pt modelId="{F907CB6B-85C7-48DE-8327-91F1147FE685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實踐力課程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A1D3EBD6-BA48-4A2A-B33E-7AFF7B9EFC8C}" type="sibTrans" cxnId="{60FF6D06-9F17-45AD-AB72-3763B69B597C}">
      <dgm:prSet/>
      <dgm:spPr/>
      <dgm:t>
        <a:bodyPr/>
        <a:lstStyle/>
        <a:p>
          <a:endParaRPr lang="zh-TW" altLang="en-US"/>
        </a:p>
      </dgm:t>
    </dgm:pt>
    <dgm:pt modelId="{67600B8A-3599-46F9-964B-35788B30F86E}" type="parTrans" cxnId="{60FF6D06-9F17-45AD-AB72-3763B69B597C}">
      <dgm:prSet/>
      <dgm:spPr/>
      <dgm:t>
        <a:bodyPr/>
        <a:lstStyle/>
        <a:p>
          <a:endParaRPr lang="zh-TW" altLang="en-US"/>
        </a:p>
      </dgm:t>
    </dgm:pt>
    <dgm:pt modelId="{A5F1F6B9-E3B9-42C7-93AC-5BF90AC1ABF1}" type="pres">
      <dgm:prSet presAssocID="{EC8A41F3-6FE7-48A8-85A2-2D9C0DB45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2A3A57-9297-4FE4-9F24-6770E31666A6}" type="pres">
      <dgm:prSet presAssocID="{34E543E8-530E-4F87-88E4-A391E6FA34A0}" presName="centerShape" presStyleLbl="node0" presStyleIdx="0" presStyleCnt="1" custScaleX="158292" custScaleY="147032" custLinFactNeighborX="1149" custLinFactNeighborY="-2575"/>
      <dgm:spPr/>
      <dgm:t>
        <a:bodyPr/>
        <a:lstStyle/>
        <a:p>
          <a:endParaRPr lang="zh-TW" altLang="en-US"/>
        </a:p>
      </dgm:t>
    </dgm:pt>
    <dgm:pt modelId="{A966D66C-BE2D-4FD0-89FE-C969EF66CCFE}" type="pres">
      <dgm:prSet presAssocID="{F91A19A4-1CFD-47F2-9CB9-B55916548C54}" presName="node" presStyleLbl="node1" presStyleIdx="0" presStyleCnt="4" custScaleX="132847" custScaleY="1280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A0B42E-B0F4-410A-976A-B5781174C7AE}" type="pres">
      <dgm:prSet presAssocID="{F91A19A4-1CFD-47F2-9CB9-B55916548C54}" presName="dummy" presStyleCnt="0"/>
      <dgm:spPr/>
      <dgm:t>
        <a:bodyPr/>
        <a:lstStyle/>
        <a:p>
          <a:endParaRPr lang="zh-TW" altLang="en-US"/>
        </a:p>
      </dgm:t>
    </dgm:pt>
    <dgm:pt modelId="{CF80BCC7-B807-4B94-8637-944D0B575082}" type="pres">
      <dgm:prSet presAssocID="{0AEF4652-882A-46C6-9545-0DB39F3DD174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D2626CB-EC8F-48B3-A8A4-DA75844CB76A}" type="pres">
      <dgm:prSet presAssocID="{38FFA0B6-6DC9-4E53-B252-32A133623298}" presName="node" presStyleLbl="node1" presStyleIdx="1" presStyleCnt="4" custScaleX="145775" custScaleY="1529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F2585-4D0C-4089-82AC-8642F52F0FED}" type="pres">
      <dgm:prSet presAssocID="{38FFA0B6-6DC9-4E53-B252-32A133623298}" presName="dummy" presStyleCnt="0"/>
      <dgm:spPr/>
      <dgm:t>
        <a:bodyPr/>
        <a:lstStyle/>
        <a:p>
          <a:endParaRPr lang="zh-TW" altLang="en-US"/>
        </a:p>
      </dgm:t>
    </dgm:pt>
    <dgm:pt modelId="{E2DAC894-B918-434B-9505-AE92D24A1114}" type="pres">
      <dgm:prSet presAssocID="{5B0DAD81-57DB-4E0A-9FF9-5D00F7C452F9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3A063FC1-CB6A-40AB-AB38-0AB8B5E35191}" type="pres">
      <dgm:prSet presAssocID="{F907CB6B-85C7-48DE-8327-91F1147FE685}" presName="node" presStyleLbl="node1" presStyleIdx="2" presStyleCnt="4" custScaleX="137373" custScaleY="1475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C86191-28C2-459A-A9C7-94FFB0716B9E}" type="pres">
      <dgm:prSet presAssocID="{F907CB6B-85C7-48DE-8327-91F1147FE685}" presName="dummy" presStyleCnt="0"/>
      <dgm:spPr/>
      <dgm:t>
        <a:bodyPr/>
        <a:lstStyle/>
        <a:p>
          <a:endParaRPr lang="zh-TW" altLang="en-US"/>
        </a:p>
      </dgm:t>
    </dgm:pt>
    <dgm:pt modelId="{4F70D8BD-C18E-472A-81BA-C6F62A819928}" type="pres">
      <dgm:prSet presAssocID="{A1D3EBD6-BA48-4A2A-B33E-7AFF7B9EFC8C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5E11F919-A173-497C-A34F-7CA830E47CD0}" type="pres">
      <dgm:prSet presAssocID="{07AB56AB-1D22-4F38-9A96-7B344D91AD64}" presName="node" presStyleLbl="node1" presStyleIdx="3" presStyleCnt="4" custScaleX="142269" custScaleY="137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46BC4-B380-4801-92AE-4520C5EC70AE}" type="pres">
      <dgm:prSet presAssocID="{07AB56AB-1D22-4F38-9A96-7B344D91AD64}" presName="dummy" presStyleCnt="0"/>
      <dgm:spPr/>
      <dgm:t>
        <a:bodyPr/>
        <a:lstStyle/>
        <a:p>
          <a:endParaRPr lang="zh-TW" altLang="en-US"/>
        </a:p>
      </dgm:t>
    </dgm:pt>
    <dgm:pt modelId="{4E8F54CA-C20D-4C4D-B27B-9397B46C9928}" type="pres">
      <dgm:prSet presAssocID="{615F9B8B-2FFA-4C60-B22A-0E3BAA7C8BC9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76E61393-6B17-4A29-A55A-B266B96F7C88}" type="presOf" srcId="{38FFA0B6-6DC9-4E53-B252-32A133623298}" destId="{4D2626CB-EC8F-48B3-A8A4-DA75844CB76A}" srcOrd="0" destOrd="0" presId="urn:microsoft.com/office/officeart/2005/8/layout/radial6"/>
    <dgm:cxn modelId="{59C82A8D-1F9B-47ED-B752-9898F643E3CF}" type="presOf" srcId="{EC8A41F3-6FE7-48A8-85A2-2D9C0DB4515D}" destId="{A5F1F6B9-E3B9-42C7-93AC-5BF90AC1ABF1}" srcOrd="0" destOrd="0" presId="urn:microsoft.com/office/officeart/2005/8/layout/radial6"/>
    <dgm:cxn modelId="{FCC42B68-C9DB-4E9A-B280-0F4F851A1C79}" type="presOf" srcId="{0AEF4652-882A-46C6-9545-0DB39F3DD174}" destId="{CF80BCC7-B807-4B94-8637-944D0B575082}" srcOrd="0" destOrd="0" presId="urn:microsoft.com/office/officeart/2005/8/layout/radial6"/>
    <dgm:cxn modelId="{A2748D3C-84A2-4D27-A040-4FAE987E06A2}" type="presOf" srcId="{615F9B8B-2FFA-4C60-B22A-0E3BAA7C8BC9}" destId="{4E8F54CA-C20D-4C4D-B27B-9397B46C9928}" srcOrd="0" destOrd="0" presId="urn:microsoft.com/office/officeart/2005/8/layout/radial6"/>
    <dgm:cxn modelId="{B89485F0-9367-48E5-88AC-F2F8B5275B72}" srcId="{34E543E8-530E-4F87-88E4-A391E6FA34A0}" destId="{38FFA0B6-6DC9-4E53-B252-32A133623298}" srcOrd="1" destOrd="0" parTransId="{8E4876A3-E001-468C-9AB0-C3C02BA5FF97}" sibTransId="{5B0DAD81-57DB-4E0A-9FF9-5D00F7C452F9}"/>
    <dgm:cxn modelId="{F4FCE28E-E405-476E-9CB0-3AD07608071F}" type="presOf" srcId="{5B0DAD81-57DB-4E0A-9FF9-5D00F7C452F9}" destId="{E2DAC894-B918-434B-9505-AE92D24A1114}" srcOrd="0" destOrd="0" presId="urn:microsoft.com/office/officeart/2005/8/layout/radial6"/>
    <dgm:cxn modelId="{349DB01F-552F-4513-BA47-93B3488538A7}" srcId="{34E543E8-530E-4F87-88E4-A391E6FA34A0}" destId="{F91A19A4-1CFD-47F2-9CB9-B55916548C54}" srcOrd="0" destOrd="0" parTransId="{AC32CFBA-A5D1-4A4D-B9CA-EDE009B85B34}" sibTransId="{0AEF4652-882A-46C6-9545-0DB39F3DD174}"/>
    <dgm:cxn modelId="{7D12FEEA-FEAD-48C0-90E3-9C5650041914}" type="presOf" srcId="{34E543E8-530E-4F87-88E4-A391E6FA34A0}" destId="{322A3A57-9297-4FE4-9F24-6770E31666A6}" srcOrd="0" destOrd="0" presId="urn:microsoft.com/office/officeart/2005/8/layout/radial6"/>
    <dgm:cxn modelId="{464487E4-47DE-47AF-8884-BB671E137A45}" srcId="{EC8A41F3-6FE7-48A8-85A2-2D9C0DB4515D}" destId="{34E543E8-530E-4F87-88E4-A391E6FA34A0}" srcOrd="0" destOrd="0" parTransId="{932B8F26-0CF9-4B1C-BFFC-7FB0C3B3C539}" sibTransId="{A97815CF-199D-48B7-B7CF-36AA42897BF0}"/>
    <dgm:cxn modelId="{8D3E20F3-36E7-403D-B630-4F291C7A4D62}" srcId="{34E543E8-530E-4F87-88E4-A391E6FA34A0}" destId="{07AB56AB-1D22-4F38-9A96-7B344D91AD64}" srcOrd="3" destOrd="0" parTransId="{75AB9FFE-F57C-47B1-8D0F-2B553AB77375}" sibTransId="{615F9B8B-2FFA-4C60-B22A-0E3BAA7C8BC9}"/>
    <dgm:cxn modelId="{D5998535-C4A6-48EB-A60A-3D2C00DBB7CB}" type="presOf" srcId="{A1D3EBD6-BA48-4A2A-B33E-7AFF7B9EFC8C}" destId="{4F70D8BD-C18E-472A-81BA-C6F62A819928}" srcOrd="0" destOrd="0" presId="urn:microsoft.com/office/officeart/2005/8/layout/radial6"/>
    <dgm:cxn modelId="{C43FD449-3843-4F64-97FE-B213EA8106A3}" type="presOf" srcId="{F907CB6B-85C7-48DE-8327-91F1147FE685}" destId="{3A063FC1-CB6A-40AB-AB38-0AB8B5E35191}" srcOrd="0" destOrd="0" presId="urn:microsoft.com/office/officeart/2005/8/layout/radial6"/>
    <dgm:cxn modelId="{60FF6D06-9F17-45AD-AB72-3763B69B597C}" srcId="{34E543E8-530E-4F87-88E4-A391E6FA34A0}" destId="{F907CB6B-85C7-48DE-8327-91F1147FE685}" srcOrd="2" destOrd="0" parTransId="{67600B8A-3599-46F9-964B-35788B30F86E}" sibTransId="{A1D3EBD6-BA48-4A2A-B33E-7AFF7B9EFC8C}"/>
    <dgm:cxn modelId="{03B2C9E1-2640-4EC5-A935-B423F891FEC0}" type="presOf" srcId="{F91A19A4-1CFD-47F2-9CB9-B55916548C54}" destId="{A966D66C-BE2D-4FD0-89FE-C969EF66CCFE}" srcOrd="0" destOrd="0" presId="urn:microsoft.com/office/officeart/2005/8/layout/radial6"/>
    <dgm:cxn modelId="{FA4EF60A-4D39-42C0-81BE-F62D9C65D73C}" type="presOf" srcId="{07AB56AB-1D22-4F38-9A96-7B344D91AD64}" destId="{5E11F919-A173-497C-A34F-7CA830E47CD0}" srcOrd="0" destOrd="0" presId="urn:microsoft.com/office/officeart/2005/8/layout/radial6"/>
    <dgm:cxn modelId="{B6F11EFD-8D86-4309-B795-09190CFCEDE1}" type="presParOf" srcId="{A5F1F6B9-E3B9-42C7-93AC-5BF90AC1ABF1}" destId="{322A3A57-9297-4FE4-9F24-6770E31666A6}" srcOrd="0" destOrd="0" presId="urn:microsoft.com/office/officeart/2005/8/layout/radial6"/>
    <dgm:cxn modelId="{92ADADA7-D6D9-470A-9D18-9A082C7D8997}" type="presParOf" srcId="{A5F1F6B9-E3B9-42C7-93AC-5BF90AC1ABF1}" destId="{A966D66C-BE2D-4FD0-89FE-C969EF66CCFE}" srcOrd="1" destOrd="0" presId="urn:microsoft.com/office/officeart/2005/8/layout/radial6"/>
    <dgm:cxn modelId="{C31094BB-40CB-4122-AEFD-05FBFF676E8D}" type="presParOf" srcId="{A5F1F6B9-E3B9-42C7-93AC-5BF90AC1ABF1}" destId="{E6A0B42E-B0F4-410A-976A-B5781174C7AE}" srcOrd="2" destOrd="0" presId="urn:microsoft.com/office/officeart/2005/8/layout/radial6"/>
    <dgm:cxn modelId="{D8BACFF1-376F-462B-98AF-A54475F97C78}" type="presParOf" srcId="{A5F1F6B9-E3B9-42C7-93AC-5BF90AC1ABF1}" destId="{CF80BCC7-B807-4B94-8637-944D0B575082}" srcOrd="3" destOrd="0" presId="urn:microsoft.com/office/officeart/2005/8/layout/radial6"/>
    <dgm:cxn modelId="{738C3806-15C1-4C10-9E4A-92862043789A}" type="presParOf" srcId="{A5F1F6B9-E3B9-42C7-93AC-5BF90AC1ABF1}" destId="{4D2626CB-EC8F-48B3-A8A4-DA75844CB76A}" srcOrd="4" destOrd="0" presId="urn:microsoft.com/office/officeart/2005/8/layout/radial6"/>
    <dgm:cxn modelId="{6FBDC969-0F1F-4B62-A2CA-E9167FB279E9}" type="presParOf" srcId="{A5F1F6B9-E3B9-42C7-93AC-5BF90AC1ABF1}" destId="{C0FF2585-4D0C-4089-82AC-8642F52F0FED}" srcOrd="5" destOrd="0" presId="urn:microsoft.com/office/officeart/2005/8/layout/radial6"/>
    <dgm:cxn modelId="{D17FA479-C8F9-4D8A-844C-0C4C8B4C7BDA}" type="presParOf" srcId="{A5F1F6B9-E3B9-42C7-93AC-5BF90AC1ABF1}" destId="{E2DAC894-B918-434B-9505-AE92D24A1114}" srcOrd="6" destOrd="0" presId="urn:microsoft.com/office/officeart/2005/8/layout/radial6"/>
    <dgm:cxn modelId="{53CCA879-B2A4-4455-8181-A46783A1630E}" type="presParOf" srcId="{A5F1F6B9-E3B9-42C7-93AC-5BF90AC1ABF1}" destId="{3A063FC1-CB6A-40AB-AB38-0AB8B5E35191}" srcOrd="7" destOrd="0" presId="urn:microsoft.com/office/officeart/2005/8/layout/radial6"/>
    <dgm:cxn modelId="{2C7A1841-0B87-484F-9A43-631E0735E1E0}" type="presParOf" srcId="{A5F1F6B9-E3B9-42C7-93AC-5BF90AC1ABF1}" destId="{02C86191-28C2-459A-A9C7-94FFB0716B9E}" srcOrd="8" destOrd="0" presId="urn:microsoft.com/office/officeart/2005/8/layout/radial6"/>
    <dgm:cxn modelId="{191FA6FF-4608-4D5A-9B85-D7334BF261D5}" type="presParOf" srcId="{A5F1F6B9-E3B9-42C7-93AC-5BF90AC1ABF1}" destId="{4F70D8BD-C18E-472A-81BA-C6F62A819928}" srcOrd="9" destOrd="0" presId="urn:microsoft.com/office/officeart/2005/8/layout/radial6"/>
    <dgm:cxn modelId="{A845C02C-CF77-4855-8AE4-C431BA4AB772}" type="presParOf" srcId="{A5F1F6B9-E3B9-42C7-93AC-5BF90AC1ABF1}" destId="{5E11F919-A173-497C-A34F-7CA830E47CD0}" srcOrd="10" destOrd="0" presId="urn:microsoft.com/office/officeart/2005/8/layout/radial6"/>
    <dgm:cxn modelId="{72143A89-EDA3-44F2-9F88-007447D3ACCC}" type="presParOf" srcId="{A5F1F6B9-E3B9-42C7-93AC-5BF90AC1ABF1}" destId="{EBF46BC4-B380-4801-92AE-4520C5EC70AE}" srcOrd="11" destOrd="0" presId="urn:microsoft.com/office/officeart/2005/8/layout/radial6"/>
    <dgm:cxn modelId="{94D46205-16B7-43DF-A1B7-ACB01A325874}" type="presParOf" srcId="{A5F1F6B9-E3B9-42C7-93AC-5BF90AC1ABF1}" destId="{4E8F54CA-C20D-4C4D-B27B-9397B46C992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8A41F3-6FE7-48A8-85A2-2D9C0DB4515D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34E543E8-530E-4F87-88E4-A391E6FA34A0}">
      <dgm:prSet phldrT="[文字]" custT="1"/>
      <dgm:spPr/>
      <dgm:t>
        <a:bodyPr/>
        <a:lstStyle/>
        <a:p>
          <a:r>
            <a:rPr lang="zh-TW" altLang="en-US" sz="24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未來力教育</a:t>
          </a:r>
          <a:endParaRPr lang="zh-TW" altLang="en-US" sz="24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932B8F26-0CF9-4B1C-BFFC-7FB0C3B3C539}" type="parTrans" cxnId="{464487E4-47DE-47AF-8884-BB671E137A45}">
      <dgm:prSet/>
      <dgm:spPr/>
      <dgm:t>
        <a:bodyPr/>
        <a:lstStyle/>
        <a:p>
          <a:endParaRPr lang="zh-TW" altLang="en-US"/>
        </a:p>
      </dgm:t>
    </dgm:pt>
    <dgm:pt modelId="{A97815CF-199D-48B7-B7CF-36AA42897BF0}" type="sibTrans" cxnId="{464487E4-47DE-47AF-8884-BB671E137A45}">
      <dgm:prSet/>
      <dgm:spPr/>
      <dgm:t>
        <a:bodyPr/>
        <a:lstStyle/>
        <a:p>
          <a:endParaRPr lang="zh-TW" altLang="en-US"/>
        </a:p>
      </dgm:t>
    </dgm:pt>
    <dgm:pt modelId="{F91A19A4-1CFD-47F2-9CB9-B55916548C54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學習力課程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AC32CFBA-A5D1-4A4D-B9CA-EDE009B85B34}" type="parTrans" cxnId="{349DB01F-552F-4513-BA47-93B3488538A7}">
      <dgm:prSet/>
      <dgm:spPr/>
      <dgm:t>
        <a:bodyPr/>
        <a:lstStyle/>
        <a:p>
          <a:endParaRPr lang="zh-TW" altLang="en-US"/>
        </a:p>
      </dgm:t>
    </dgm:pt>
    <dgm:pt modelId="{0AEF4652-882A-46C6-9545-0DB39F3DD174}" type="sibTrans" cxnId="{349DB01F-552F-4513-BA47-93B3488538A7}">
      <dgm:prSet/>
      <dgm:spPr/>
      <dgm:t>
        <a:bodyPr/>
        <a:lstStyle/>
        <a:p>
          <a:endParaRPr lang="zh-TW" altLang="en-US"/>
        </a:p>
      </dgm:t>
    </dgm:pt>
    <dgm:pt modelId="{38FFA0B6-6DC9-4E53-B252-32A133623298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表達力課程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8E4876A3-E001-468C-9AB0-C3C02BA5FF97}" type="parTrans" cxnId="{B89485F0-9367-48E5-88AC-F2F8B5275B72}">
      <dgm:prSet/>
      <dgm:spPr/>
      <dgm:t>
        <a:bodyPr/>
        <a:lstStyle/>
        <a:p>
          <a:endParaRPr lang="zh-TW" altLang="en-US"/>
        </a:p>
      </dgm:t>
    </dgm:pt>
    <dgm:pt modelId="{5B0DAD81-57DB-4E0A-9FF9-5D00F7C452F9}" type="sibTrans" cxnId="{B89485F0-9367-48E5-88AC-F2F8B5275B72}">
      <dgm:prSet/>
      <dgm:spPr/>
      <dgm:t>
        <a:bodyPr/>
        <a:lstStyle/>
        <a:p>
          <a:endParaRPr lang="zh-TW" altLang="en-US"/>
        </a:p>
      </dgm:t>
    </dgm:pt>
    <dgm:pt modelId="{07AB56AB-1D22-4F38-9A96-7B344D91AD64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探索力課程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75AB9FFE-F57C-47B1-8D0F-2B553AB77375}" type="parTrans" cxnId="{8D3E20F3-36E7-403D-B630-4F291C7A4D62}">
      <dgm:prSet/>
      <dgm:spPr/>
      <dgm:t>
        <a:bodyPr/>
        <a:lstStyle/>
        <a:p>
          <a:endParaRPr lang="zh-TW" altLang="en-US"/>
        </a:p>
      </dgm:t>
    </dgm:pt>
    <dgm:pt modelId="{615F9B8B-2FFA-4C60-B22A-0E3BAA7C8BC9}" type="sibTrans" cxnId="{8D3E20F3-36E7-403D-B630-4F291C7A4D62}">
      <dgm:prSet/>
      <dgm:spPr/>
      <dgm:t>
        <a:bodyPr/>
        <a:lstStyle/>
        <a:p>
          <a:endParaRPr lang="zh-TW" altLang="en-US"/>
        </a:p>
      </dgm:t>
    </dgm:pt>
    <dgm:pt modelId="{F907CB6B-85C7-48DE-8327-91F1147FE685}">
      <dgm:prSet phldrT="[文字]" custT="1"/>
      <dgm:spPr/>
      <dgm:t>
        <a:bodyPr/>
        <a:lstStyle/>
        <a:p>
          <a:r>
            <a:rPr lang="zh-TW" altLang="en-US" sz="1600" b="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實踐力課程</a:t>
          </a:r>
          <a:endParaRPr lang="zh-TW" altLang="en-US" sz="1600" b="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gm:t>
    </dgm:pt>
    <dgm:pt modelId="{A1D3EBD6-BA48-4A2A-B33E-7AFF7B9EFC8C}" type="sibTrans" cxnId="{60FF6D06-9F17-45AD-AB72-3763B69B597C}">
      <dgm:prSet/>
      <dgm:spPr/>
      <dgm:t>
        <a:bodyPr/>
        <a:lstStyle/>
        <a:p>
          <a:endParaRPr lang="zh-TW" altLang="en-US"/>
        </a:p>
      </dgm:t>
    </dgm:pt>
    <dgm:pt modelId="{67600B8A-3599-46F9-964B-35788B30F86E}" type="parTrans" cxnId="{60FF6D06-9F17-45AD-AB72-3763B69B597C}">
      <dgm:prSet/>
      <dgm:spPr/>
      <dgm:t>
        <a:bodyPr/>
        <a:lstStyle/>
        <a:p>
          <a:endParaRPr lang="zh-TW" altLang="en-US"/>
        </a:p>
      </dgm:t>
    </dgm:pt>
    <dgm:pt modelId="{A5F1F6B9-E3B9-42C7-93AC-5BF90AC1ABF1}" type="pres">
      <dgm:prSet presAssocID="{EC8A41F3-6FE7-48A8-85A2-2D9C0DB4515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22A3A57-9297-4FE4-9F24-6770E31666A6}" type="pres">
      <dgm:prSet presAssocID="{34E543E8-530E-4F87-88E4-A391E6FA34A0}" presName="centerShape" presStyleLbl="node0" presStyleIdx="0" presStyleCnt="1" custScaleX="158292" custScaleY="147032" custLinFactNeighborX="1149" custLinFactNeighborY="-2575"/>
      <dgm:spPr/>
      <dgm:t>
        <a:bodyPr/>
        <a:lstStyle/>
        <a:p>
          <a:endParaRPr lang="zh-TW" altLang="en-US"/>
        </a:p>
      </dgm:t>
    </dgm:pt>
    <dgm:pt modelId="{A966D66C-BE2D-4FD0-89FE-C969EF66CCFE}" type="pres">
      <dgm:prSet presAssocID="{F91A19A4-1CFD-47F2-9CB9-B55916548C54}" presName="node" presStyleLbl="node1" presStyleIdx="0" presStyleCnt="4" custScaleX="132847" custScaleY="1280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A0B42E-B0F4-410A-976A-B5781174C7AE}" type="pres">
      <dgm:prSet presAssocID="{F91A19A4-1CFD-47F2-9CB9-B55916548C54}" presName="dummy" presStyleCnt="0"/>
      <dgm:spPr/>
      <dgm:t>
        <a:bodyPr/>
        <a:lstStyle/>
        <a:p>
          <a:endParaRPr lang="zh-TW" altLang="en-US"/>
        </a:p>
      </dgm:t>
    </dgm:pt>
    <dgm:pt modelId="{CF80BCC7-B807-4B94-8637-944D0B575082}" type="pres">
      <dgm:prSet presAssocID="{0AEF4652-882A-46C6-9545-0DB39F3DD174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4D2626CB-EC8F-48B3-A8A4-DA75844CB76A}" type="pres">
      <dgm:prSet presAssocID="{38FFA0B6-6DC9-4E53-B252-32A133623298}" presName="node" presStyleLbl="node1" presStyleIdx="1" presStyleCnt="4" custScaleX="145775" custScaleY="15295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0FF2585-4D0C-4089-82AC-8642F52F0FED}" type="pres">
      <dgm:prSet presAssocID="{38FFA0B6-6DC9-4E53-B252-32A133623298}" presName="dummy" presStyleCnt="0"/>
      <dgm:spPr/>
      <dgm:t>
        <a:bodyPr/>
        <a:lstStyle/>
        <a:p>
          <a:endParaRPr lang="zh-TW" altLang="en-US"/>
        </a:p>
      </dgm:t>
    </dgm:pt>
    <dgm:pt modelId="{E2DAC894-B918-434B-9505-AE92D24A1114}" type="pres">
      <dgm:prSet presAssocID="{5B0DAD81-57DB-4E0A-9FF9-5D00F7C452F9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3A063FC1-CB6A-40AB-AB38-0AB8B5E35191}" type="pres">
      <dgm:prSet presAssocID="{F907CB6B-85C7-48DE-8327-91F1147FE685}" presName="node" presStyleLbl="node1" presStyleIdx="2" presStyleCnt="4" custScaleX="137373" custScaleY="14756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2C86191-28C2-459A-A9C7-94FFB0716B9E}" type="pres">
      <dgm:prSet presAssocID="{F907CB6B-85C7-48DE-8327-91F1147FE685}" presName="dummy" presStyleCnt="0"/>
      <dgm:spPr/>
      <dgm:t>
        <a:bodyPr/>
        <a:lstStyle/>
        <a:p>
          <a:endParaRPr lang="zh-TW" altLang="en-US"/>
        </a:p>
      </dgm:t>
    </dgm:pt>
    <dgm:pt modelId="{4F70D8BD-C18E-472A-81BA-C6F62A819928}" type="pres">
      <dgm:prSet presAssocID="{A1D3EBD6-BA48-4A2A-B33E-7AFF7B9EFC8C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5E11F919-A173-497C-A34F-7CA830E47CD0}" type="pres">
      <dgm:prSet presAssocID="{07AB56AB-1D22-4F38-9A96-7B344D91AD64}" presName="node" presStyleLbl="node1" presStyleIdx="3" presStyleCnt="4" custScaleX="142269" custScaleY="1373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BF46BC4-B380-4801-92AE-4520C5EC70AE}" type="pres">
      <dgm:prSet presAssocID="{07AB56AB-1D22-4F38-9A96-7B344D91AD64}" presName="dummy" presStyleCnt="0"/>
      <dgm:spPr/>
      <dgm:t>
        <a:bodyPr/>
        <a:lstStyle/>
        <a:p>
          <a:endParaRPr lang="zh-TW" altLang="en-US"/>
        </a:p>
      </dgm:t>
    </dgm:pt>
    <dgm:pt modelId="{4E8F54CA-C20D-4C4D-B27B-9397B46C9928}" type="pres">
      <dgm:prSet presAssocID="{615F9B8B-2FFA-4C60-B22A-0E3BAA7C8BC9}" presName="sibTrans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76E61393-6B17-4A29-A55A-B266B96F7C88}" type="presOf" srcId="{38FFA0B6-6DC9-4E53-B252-32A133623298}" destId="{4D2626CB-EC8F-48B3-A8A4-DA75844CB76A}" srcOrd="0" destOrd="0" presId="urn:microsoft.com/office/officeart/2005/8/layout/radial6"/>
    <dgm:cxn modelId="{59C82A8D-1F9B-47ED-B752-9898F643E3CF}" type="presOf" srcId="{EC8A41F3-6FE7-48A8-85A2-2D9C0DB4515D}" destId="{A5F1F6B9-E3B9-42C7-93AC-5BF90AC1ABF1}" srcOrd="0" destOrd="0" presId="urn:microsoft.com/office/officeart/2005/8/layout/radial6"/>
    <dgm:cxn modelId="{FCC42B68-C9DB-4E9A-B280-0F4F851A1C79}" type="presOf" srcId="{0AEF4652-882A-46C6-9545-0DB39F3DD174}" destId="{CF80BCC7-B807-4B94-8637-944D0B575082}" srcOrd="0" destOrd="0" presId="urn:microsoft.com/office/officeart/2005/8/layout/radial6"/>
    <dgm:cxn modelId="{A2748D3C-84A2-4D27-A040-4FAE987E06A2}" type="presOf" srcId="{615F9B8B-2FFA-4C60-B22A-0E3BAA7C8BC9}" destId="{4E8F54CA-C20D-4C4D-B27B-9397B46C9928}" srcOrd="0" destOrd="0" presId="urn:microsoft.com/office/officeart/2005/8/layout/radial6"/>
    <dgm:cxn modelId="{B89485F0-9367-48E5-88AC-F2F8B5275B72}" srcId="{34E543E8-530E-4F87-88E4-A391E6FA34A0}" destId="{38FFA0B6-6DC9-4E53-B252-32A133623298}" srcOrd="1" destOrd="0" parTransId="{8E4876A3-E001-468C-9AB0-C3C02BA5FF97}" sibTransId="{5B0DAD81-57DB-4E0A-9FF9-5D00F7C452F9}"/>
    <dgm:cxn modelId="{F4FCE28E-E405-476E-9CB0-3AD07608071F}" type="presOf" srcId="{5B0DAD81-57DB-4E0A-9FF9-5D00F7C452F9}" destId="{E2DAC894-B918-434B-9505-AE92D24A1114}" srcOrd="0" destOrd="0" presId="urn:microsoft.com/office/officeart/2005/8/layout/radial6"/>
    <dgm:cxn modelId="{349DB01F-552F-4513-BA47-93B3488538A7}" srcId="{34E543E8-530E-4F87-88E4-A391E6FA34A0}" destId="{F91A19A4-1CFD-47F2-9CB9-B55916548C54}" srcOrd="0" destOrd="0" parTransId="{AC32CFBA-A5D1-4A4D-B9CA-EDE009B85B34}" sibTransId="{0AEF4652-882A-46C6-9545-0DB39F3DD174}"/>
    <dgm:cxn modelId="{7D12FEEA-FEAD-48C0-90E3-9C5650041914}" type="presOf" srcId="{34E543E8-530E-4F87-88E4-A391E6FA34A0}" destId="{322A3A57-9297-4FE4-9F24-6770E31666A6}" srcOrd="0" destOrd="0" presId="urn:microsoft.com/office/officeart/2005/8/layout/radial6"/>
    <dgm:cxn modelId="{464487E4-47DE-47AF-8884-BB671E137A45}" srcId="{EC8A41F3-6FE7-48A8-85A2-2D9C0DB4515D}" destId="{34E543E8-530E-4F87-88E4-A391E6FA34A0}" srcOrd="0" destOrd="0" parTransId="{932B8F26-0CF9-4B1C-BFFC-7FB0C3B3C539}" sibTransId="{A97815CF-199D-48B7-B7CF-36AA42897BF0}"/>
    <dgm:cxn modelId="{8D3E20F3-36E7-403D-B630-4F291C7A4D62}" srcId="{34E543E8-530E-4F87-88E4-A391E6FA34A0}" destId="{07AB56AB-1D22-4F38-9A96-7B344D91AD64}" srcOrd="3" destOrd="0" parTransId="{75AB9FFE-F57C-47B1-8D0F-2B553AB77375}" sibTransId="{615F9B8B-2FFA-4C60-B22A-0E3BAA7C8BC9}"/>
    <dgm:cxn modelId="{D5998535-C4A6-48EB-A60A-3D2C00DBB7CB}" type="presOf" srcId="{A1D3EBD6-BA48-4A2A-B33E-7AFF7B9EFC8C}" destId="{4F70D8BD-C18E-472A-81BA-C6F62A819928}" srcOrd="0" destOrd="0" presId="urn:microsoft.com/office/officeart/2005/8/layout/radial6"/>
    <dgm:cxn modelId="{C43FD449-3843-4F64-97FE-B213EA8106A3}" type="presOf" srcId="{F907CB6B-85C7-48DE-8327-91F1147FE685}" destId="{3A063FC1-CB6A-40AB-AB38-0AB8B5E35191}" srcOrd="0" destOrd="0" presId="urn:microsoft.com/office/officeart/2005/8/layout/radial6"/>
    <dgm:cxn modelId="{60FF6D06-9F17-45AD-AB72-3763B69B597C}" srcId="{34E543E8-530E-4F87-88E4-A391E6FA34A0}" destId="{F907CB6B-85C7-48DE-8327-91F1147FE685}" srcOrd="2" destOrd="0" parTransId="{67600B8A-3599-46F9-964B-35788B30F86E}" sibTransId="{A1D3EBD6-BA48-4A2A-B33E-7AFF7B9EFC8C}"/>
    <dgm:cxn modelId="{03B2C9E1-2640-4EC5-A935-B423F891FEC0}" type="presOf" srcId="{F91A19A4-1CFD-47F2-9CB9-B55916548C54}" destId="{A966D66C-BE2D-4FD0-89FE-C969EF66CCFE}" srcOrd="0" destOrd="0" presId="urn:microsoft.com/office/officeart/2005/8/layout/radial6"/>
    <dgm:cxn modelId="{FA4EF60A-4D39-42C0-81BE-F62D9C65D73C}" type="presOf" srcId="{07AB56AB-1D22-4F38-9A96-7B344D91AD64}" destId="{5E11F919-A173-497C-A34F-7CA830E47CD0}" srcOrd="0" destOrd="0" presId="urn:microsoft.com/office/officeart/2005/8/layout/radial6"/>
    <dgm:cxn modelId="{B6F11EFD-8D86-4309-B795-09190CFCEDE1}" type="presParOf" srcId="{A5F1F6B9-E3B9-42C7-93AC-5BF90AC1ABF1}" destId="{322A3A57-9297-4FE4-9F24-6770E31666A6}" srcOrd="0" destOrd="0" presId="urn:microsoft.com/office/officeart/2005/8/layout/radial6"/>
    <dgm:cxn modelId="{92ADADA7-D6D9-470A-9D18-9A082C7D8997}" type="presParOf" srcId="{A5F1F6B9-E3B9-42C7-93AC-5BF90AC1ABF1}" destId="{A966D66C-BE2D-4FD0-89FE-C969EF66CCFE}" srcOrd="1" destOrd="0" presId="urn:microsoft.com/office/officeart/2005/8/layout/radial6"/>
    <dgm:cxn modelId="{C31094BB-40CB-4122-AEFD-05FBFF676E8D}" type="presParOf" srcId="{A5F1F6B9-E3B9-42C7-93AC-5BF90AC1ABF1}" destId="{E6A0B42E-B0F4-410A-976A-B5781174C7AE}" srcOrd="2" destOrd="0" presId="urn:microsoft.com/office/officeart/2005/8/layout/radial6"/>
    <dgm:cxn modelId="{D8BACFF1-376F-462B-98AF-A54475F97C78}" type="presParOf" srcId="{A5F1F6B9-E3B9-42C7-93AC-5BF90AC1ABF1}" destId="{CF80BCC7-B807-4B94-8637-944D0B575082}" srcOrd="3" destOrd="0" presId="urn:microsoft.com/office/officeart/2005/8/layout/radial6"/>
    <dgm:cxn modelId="{738C3806-15C1-4C10-9E4A-92862043789A}" type="presParOf" srcId="{A5F1F6B9-E3B9-42C7-93AC-5BF90AC1ABF1}" destId="{4D2626CB-EC8F-48B3-A8A4-DA75844CB76A}" srcOrd="4" destOrd="0" presId="urn:microsoft.com/office/officeart/2005/8/layout/radial6"/>
    <dgm:cxn modelId="{6FBDC969-0F1F-4B62-A2CA-E9167FB279E9}" type="presParOf" srcId="{A5F1F6B9-E3B9-42C7-93AC-5BF90AC1ABF1}" destId="{C0FF2585-4D0C-4089-82AC-8642F52F0FED}" srcOrd="5" destOrd="0" presId="urn:microsoft.com/office/officeart/2005/8/layout/radial6"/>
    <dgm:cxn modelId="{D17FA479-C8F9-4D8A-844C-0C4C8B4C7BDA}" type="presParOf" srcId="{A5F1F6B9-E3B9-42C7-93AC-5BF90AC1ABF1}" destId="{E2DAC894-B918-434B-9505-AE92D24A1114}" srcOrd="6" destOrd="0" presId="urn:microsoft.com/office/officeart/2005/8/layout/radial6"/>
    <dgm:cxn modelId="{53CCA879-B2A4-4455-8181-A46783A1630E}" type="presParOf" srcId="{A5F1F6B9-E3B9-42C7-93AC-5BF90AC1ABF1}" destId="{3A063FC1-CB6A-40AB-AB38-0AB8B5E35191}" srcOrd="7" destOrd="0" presId="urn:microsoft.com/office/officeart/2005/8/layout/radial6"/>
    <dgm:cxn modelId="{2C7A1841-0B87-484F-9A43-631E0735E1E0}" type="presParOf" srcId="{A5F1F6B9-E3B9-42C7-93AC-5BF90AC1ABF1}" destId="{02C86191-28C2-459A-A9C7-94FFB0716B9E}" srcOrd="8" destOrd="0" presId="urn:microsoft.com/office/officeart/2005/8/layout/radial6"/>
    <dgm:cxn modelId="{191FA6FF-4608-4D5A-9B85-D7334BF261D5}" type="presParOf" srcId="{A5F1F6B9-E3B9-42C7-93AC-5BF90AC1ABF1}" destId="{4F70D8BD-C18E-472A-81BA-C6F62A819928}" srcOrd="9" destOrd="0" presId="urn:microsoft.com/office/officeart/2005/8/layout/radial6"/>
    <dgm:cxn modelId="{A845C02C-CF77-4855-8AE4-C431BA4AB772}" type="presParOf" srcId="{A5F1F6B9-E3B9-42C7-93AC-5BF90AC1ABF1}" destId="{5E11F919-A173-497C-A34F-7CA830E47CD0}" srcOrd="10" destOrd="0" presId="urn:microsoft.com/office/officeart/2005/8/layout/radial6"/>
    <dgm:cxn modelId="{72143A89-EDA3-44F2-9F88-007447D3ACCC}" type="presParOf" srcId="{A5F1F6B9-E3B9-42C7-93AC-5BF90AC1ABF1}" destId="{EBF46BC4-B380-4801-92AE-4520C5EC70AE}" srcOrd="11" destOrd="0" presId="urn:microsoft.com/office/officeart/2005/8/layout/radial6"/>
    <dgm:cxn modelId="{94D46205-16B7-43DF-A1B7-ACB01A325874}" type="presParOf" srcId="{A5F1F6B9-E3B9-42C7-93AC-5BF90AC1ABF1}" destId="{4E8F54CA-C20D-4C4D-B27B-9397B46C9928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349ACF-B454-4AA8-9A8F-5C4723D47C2C}">
      <dsp:nvSpPr>
        <dsp:cNvPr id="0" name=""/>
        <dsp:cNvSpPr/>
      </dsp:nvSpPr>
      <dsp:spPr>
        <a:xfrm>
          <a:off x="495300" y="0"/>
          <a:ext cx="4648199" cy="4648199"/>
        </a:xfrm>
        <a:prstGeom prst="ellipse">
          <a:avLst/>
        </a:pr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600" kern="1200" dirty="0"/>
        </a:p>
      </dsp:txBody>
      <dsp:txXfrm>
        <a:off x="1947862" y="232409"/>
        <a:ext cx="1743074" cy="464819"/>
      </dsp:txXfrm>
    </dsp:sp>
    <dsp:sp modelId="{C2D0DE2B-195C-4682-9CD0-7F9FA351917D}">
      <dsp:nvSpPr>
        <dsp:cNvPr id="0" name=""/>
        <dsp:cNvSpPr/>
      </dsp:nvSpPr>
      <dsp:spPr>
        <a:xfrm>
          <a:off x="853792" y="430440"/>
          <a:ext cx="3950969" cy="3937891"/>
        </a:xfrm>
        <a:prstGeom prst="ellipse">
          <a:avLst/>
        </a:prstGeom>
        <a:solidFill>
          <a:schemeClr val="accent3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500" kern="1200" dirty="0"/>
        </a:p>
      </dsp:txBody>
      <dsp:txXfrm>
        <a:off x="1977349" y="656869"/>
        <a:ext cx="1703855" cy="452857"/>
      </dsp:txXfrm>
    </dsp:sp>
    <dsp:sp modelId="{D65E1B0B-D26F-457B-833E-D8C092270DF6}">
      <dsp:nvSpPr>
        <dsp:cNvPr id="0" name=""/>
        <dsp:cNvSpPr/>
      </dsp:nvSpPr>
      <dsp:spPr>
        <a:xfrm>
          <a:off x="1277680" y="882939"/>
          <a:ext cx="3130878" cy="3073482"/>
        </a:xfrm>
        <a:prstGeom prst="ellipse">
          <a:avLst/>
        </a:prstGeom>
        <a:solidFill>
          <a:srgbClr val="FFCC0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 dirty="0"/>
        </a:p>
      </dsp:txBody>
      <dsp:txXfrm>
        <a:off x="2033005" y="1095009"/>
        <a:ext cx="1620229" cy="424140"/>
      </dsp:txXfrm>
    </dsp:sp>
    <dsp:sp modelId="{89303740-B17A-4261-9B40-AF557CD3BE26}">
      <dsp:nvSpPr>
        <dsp:cNvPr id="0" name=""/>
        <dsp:cNvSpPr/>
      </dsp:nvSpPr>
      <dsp:spPr>
        <a:xfrm>
          <a:off x="1701579" y="1342351"/>
          <a:ext cx="2320518" cy="218826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b="1" kern="1200" dirty="0"/>
        </a:p>
      </dsp:txBody>
      <dsp:txXfrm>
        <a:off x="2235298" y="1539295"/>
        <a:ext cx="1253079" cy="393888"/>
      </dsp:txXfrm>
    </dsp:sp>
    <dsp:sp modelId="{22A7BE24-B9C6-4A3E-9EFF-3A58687F5EAC}">
      <dsp:nvSpPr>
        <dsp:cNvPr id="0" name=""/>
        <dsp:cNvSpPr/>
      </dsp:nvSpPr>
      <dsp:spPr>
        <a:xfrm>
          <a:off x="2255898" y="1766259"/>
          <a:ext cx="1249305" cy="1234747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000" b="1" kern="1200" dirty="0">
            <a:solidFill>
              <a:schemeClr val="tx1"/>
            </a:solidFill>
            <a:latin typeface="華康秀風體W3" pitchFamily="65" charset="-120"/>
            <a:ea typeface="華康秀風體W3" pitchFamily="65" charset="-120"/>
          </a:endParaRPr>
        </a:p>
      </dsp:txBody>
      <dsp:txXfrm>
        <a:off x="2438855" y="2074946"/>
        <a:ext cx="883392" cy="61737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54CA-C20D-4C4D-B27B-9397B46C9928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0D8BD-C18E-472A-81BA-C6F62A819928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AC894-B918-434B-9505-AE92D24A1114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80BCC7-B807-4B94-8637-944D0B575082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A3A57-9297-4FE4-9F24-6770E31666A6}">
      <dsp:nvSpPr>
        <dsp:cNvPr id="0" name=""/>
        <dsp:cNvSpPr/>
      </dsp:nvSpPr>
      <dsp:spPr>
        <a:xfrm>
          <a:off x="1119946" y="614742"/>
          <a:ext cx="1653948" cy="153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未來力教育</a:t>
          </a:r>
          <a:endParaRPr lang="zh-TW" altLang="en-US" sz="24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362161" y="839727"/>
        <a:ext cx="1169518" cy="1086325"/>
      </dsp:txXfrm>
    </dsp:sp>
    <dsp:sp modelId="{A966D66C-BE2D-4FD0-89FE-C969EF66CCFE}">
      <dsp:nvSpPr>
        <dsp:cNvPr id="0" name=""/>
        <dsp:cNvSpPr/>
      </dsp:nvSpPr>
      <dsp:spPr>
        <a:xfrm>
          <a:off x="1435596" y="-137610"/>
          <a:ext cx="971656" cy="9363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學習力課程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577892" y="-491"/>
        <a:ext cx="687064" cy="662069"/>
      </dsp:txXfrm>
    </dsp:sp>
    <dsp:sp modelId="{4D2626CB-EC8F-48B3-A8A4-DA75844CB76A}">
      <dsp:nvSpPr>
        <dsp:cNvPr id="0" name=""/>
        <dsp:cNvSpPr/>
      </dsp:nvSpPr>
      <dsp:spPr>
        <a:xfrm>
          <a:off x="2497803" y="880682"/>
          <a:ext cx="1066213" cy="11186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表達力課程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2653946" y="1044511"/>
        <a:ext cx="753927" cy="791033"/>
      </dsp:txXfrm>
    </dsp:sp>
    <dsp:sp modelId="{3A063FC1-CB6A-40AB-AB38-0AB8B5E35191}">
      <dsp:nvSpPr>
        <dsp:cNvPr id="0" name=""/>
        <dsp:cNvSpPr/>
      </dsp:nvSpPr>
      <dsp:spPr>
        <a:xfrm>
          <a:off x="1419044" y="2009861"/>
          <a:ext cx="1004759" cy="10793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實踐力課程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566188" y="2167922"/>
        <a:ext cx="710471" cy="763183"/>
      </dsp:txXfrm>
    </dsp:sp>
    <dsp:sp modelId="{5E11F919-A173-497C-A34F-7CA830E47CD0}">
      <dsp:nvSpPr>
        <dsp:cNvPr id="0" name=""/>
        <dsp:cNvSpPr/>
      </dsp:nvSpPr>
      <dsp:spPr>
        <a:xfrm>
          <a:off x="291653" y="937783"/>
          <a:ext cx="1040569" cy="1004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探索力課程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444041" y="1084887"/>
        <a:ext cx="735793" cy="710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8F54CA-C20D-4C4D-B27B-9397B46C9928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10800000"/>
            <a:gd name="adj2" fmla="val 16200000"/>
            <a:gd name="adj3" fmla="val 4636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F70D8BD-C18E-472A-81BA-C6F62A819928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5400000"/>
            <a:gd name="adj2" fmla="val 10800000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AC894-B918-434B-9505-AE92D24A1114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0"/>
            <a:gd name="adj2" fmla="val 5400000"/>
            <a:gd name="adj3" fmla="val 4636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80BCC7-B807-4B94-8637-944D0B575082}">
      <dsp:nvSpPr>
        <dsp:cNvPr id="0" name=""/>
        <dsp:cNvSpPr/>
      </dsp:nvSpPr>
      <dsp:spPr>
        <a:xfrm>
          <a:off x="785607" y="304212"/>
          <a:ext cx="2271632" cy="2271632"/>
        </a:xfrm>
        <a:prstGeom prst="blockArc">
          <a:avLst>
            <a:gd name="adj1" fmla="val 16200000"/>
            <a:gd name="adj2" fmla="val 0"/>
            <a:gd name="adj3" fmla="val 463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A3A57-9297-4FE4-9F24-6770E31666A6}">
      <dsp:nvSpPr>
        <dsp:cNvPr id="0" name=""/>
        <dsp:cNvSpPr/>
      </dsp:nvSpPr>
      <dsp:spPr>
        <a:xfrm>
          <a:off x="1119946" y="614742"/>
          <a:ext cx="1653948" cy="15362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未來力教育</a:t>
          </a:r>
          <a:endParaRPr lang="zh-TW" altLang="en-US" sz="24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362161" y="839727"/>
        <a:ext cx="1169518" cy="1086325"/>
      </dsp:txXfrm>
    </dsp:sp>
    <dsp:sp modelId="{A966D66C-BE2D-4FD0-89FE-C969EF66CCFE}">
      <dsp:nvSpPr>
        <dsp:cNvPr id="0" name=""/>
        <dsp:cNvSpPr/>
      </dsp:nvSpPr>
      <dsp:spPr>
        <a:xfrm>
          <a:off x="1435596" y="-137610"/>
          <a:ext cx="971656" cy="93630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學習力課程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577892" y="-491"/>
        <a:ext cx="687064" cy="662069"/>
      </dsp:txXfrm>
    </dsp:sp>
    <dsp:sp modelId="{4D2626CB-EC8F-48B3-A8A4-DA75844CB76A}">
      <dsp:nvSpPr>
        <dsp:cNvPr id="0" name=""/>
        <dsp:cNvSpPr/>
      </dsp:nvSpPr>
      <dsp:spPr>
        <a:xfrm>
          <a:off x="2497803" y="880682"/>
          <a:ext cx="1066213" cy="111869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表達力課程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2653946" y="1044511"/>
        <a:ext cx="753927" cy="791033"/>
      </dsp:txXfrm>
    </dsp:sp>
    <dsp:sp modelId="{3A063FC1-CB6A-40AB-AB38-0AB8B5E35191}">
      <dsp:nvSpPr>
        <dsp:cNvPr id="0" name=""/>
        <dsp:cNvSpPr/>
      </dsp:nvSpPr>
      <dsp:spPr>
        <a:xfrm>
          <a:off x="1419044" y="2009861"/>
          <a:ext cx="1004759" cy="107930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實踐力課程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1566188" y="2167922"/>
        <a:ext cx="710471" cy="763183"/>
      </dsp:txXfrm>
    </dsp:sp>
    <dsp:sp modelId="{5E11F919-A173-497C-A34F-7CA830E47CD0}">
      <dsp:nvSpPr>
        <dsp:cNvPr id="0" name=""/>
        <dsp:cNvSpPr/>
      </dsp:nvSpPr>
      <dsp:spPr>
        <a:xfrm>
          <a:off x="291653" y="937783"/>
          <a:ext cx="1040569" cy="100448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600" b="0" kern="1200" dirty="0" smtClean="0">
              <a:latin typeface="華康儷中宋" panose="02020509000000000000" pitchFamily="49" charset="-120"/>
              <a:ea typeface="華康儷中宋" panose="02020509000000000000" pitchFamily="49" charset="-120"/>
            </a:rPr>
            <a:t>探索力課程</a:t>
          </a:r>
          <a:endParaRPr lang="zh-TW" altLang="en-US" sz="1600" b="0" kern="1200" dirty="0">
            <a:latin typeface="華康儷中宋" panose="02020509000000000000" pitchFamily="49" charset="-120"/>
            <a:ea typeface="華康儷中宋" panose="02020509000000000000" pitchFamily="49" charset="-120"/>
          </a:endParaRPr>
        </a:p>
      </dsp:txBody>
      <dsp:txXfrm>
        <a:off x="444041" y="1084887"/>
        <a:ext cx="735793" cy="7102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621788" y="2061413"/>
            <a:ext cx="3900423" cy="347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bg1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943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0404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1450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5145405"/>
          </a:xfrm>
          <a:custGeom>
            <a:avLst/>
            <a:gdLst/>
            <a:ahLst/>
            <a:cxnLst/>
            <a:rect l="l" t="t" r="r" b="b"/>
            <a:pathLst>
              <a:path w="9144000" h="5145405">
                <a:moveTo>
                  <a:pt x="0" y="5145024"/>
                </a:moveTo>
                <a:lnTo>
                  <a:pt x="9144000" y="5145024"/>
                </a:lnTo>
                <a:lnTo>
                  <a:pt x="9144000" y="0"/>
                </a:lnTo>
                <a:lnTo>
                  <a:pt x="0" y="0"/>
                </a:lnTo>
                <a:lnTo>
                  <a:pt x="0" y="5145024"/>
                </a:lnTo>
                <a:close/>
              </a:path>
            </a:pathLst>
          </a:custGeom>
          <a:solidFill>
            <a:srgbClr val="FFFF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70733" y="1942541"/>
            <a:ext cx="3002533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04040"/>
                </a:solidFill>
                <a:latin typeface="Microsoft YaHei"/>
                <a:cs typeface="Microsoft YaHe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53845" y="1181598"/>
            <a:ext cx="6036309" cy="2856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94304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5343"/>
            <a:ext cx="670560" cy="51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73379" y="207009"/>
            <a:ext cx="1854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85858"/>
                </a:solidFill>
                <a:latin typeface="Microsoft YaHei"/>
                <a:cs typeface="Microsoft YaHei"/>
              </a:rPr>
              <a:t>實驗教育計畫架構</a:t>
            </a:r>
            <a:endParaRPr sz="1800">
              <a:latin typeface="Microsoft YaHei"/>
              <a:cs typeface="Microsoft YaHe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4479" y="191515"/>
            <a:ext cx="2349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Impact"/>
                <a:cs typeface="Impact"/>
              </a:rPr>
              <a:t>01</a:t>
            </a:r>
            <a:endParaRPr sz="1800">
              <a:latin typeface="Impact"/>
              <a:cs typeface="Impac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4400" y="365125"/>
            <a:ext cx="7485888" cy="45780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5724144" y="4498847"/>
            <a:ext cx="3419855" cy="6461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字方塊 19"/>
          <p:cNvSpPr txBox="1"/>
          <p:nvPr/>
        </p:nvSpPr>
        <p:spPr>
          <a:xfrm>
            <a:off x="2590800" y="1736725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 smtClean="0">
                <a:latin typeface="華康秀風體W3" pitchFamily="65" charset="-120"/>
                <a:ea typeface="華康秀風體W3" pitchFamily="65" charset="-120"/>
              </a:rPr>
              <a:t>未來</a:t>
            </a:r>
            <a:r>
              <a:rPr lang="zh-TW" altLang="en-US" sz="2000" b="1" dirty="0">
                <a:latin typeface="華康秀風體W3" pitchFamily="65" charset="-120"/>
                <a:ea typeface="華康秀風體W3" pitchFamily="65" charset="-120"/>
              </a:rPr>
              <a:t>力</a:t>
            </a:r>
            <a:r>
              <a:rPr lang="zh-TW" altLang="en-US" sz="2000" b="1" dirty="0" smtClean="0">
                <a:latin typeface="華康秀風體W3" pitchFamily="65" charset="-120"/>
                <a:ea typeface="華康秀風體W3" pitchFamily="65" charset="-120"/>
              </a:rPr>
              <a:t>教育</a:t>
            </a:r>
            <a:endParaRPr lang="zh-TW" altLang="en-US" sz="2000" b="1" dirty="0">
              <a:latin typeface="華康秀風體W3" pitchFamily="65" charset="-120"/>
              <a:ea typeface="華康秀風體W3" pitchFamily="65" charset="-120"/>
            </a:endParaRPr>
          </a:p>
        </p:txBody>
      </p:sp>
      <p:grpSp>
        <p:nvGrpSpPr>
          <p:cNvPr id="27" name="群組 26"/>
          <p:cNvGrpSpPr/>
          <p:nvPr/>
        </p:nvGrpSpPr>
        <p:grpSpPr>
          <a:xfrm>
            <a:off x="457200" y="288925"/>
            <a:ext cx="8001000" cy="4648200"/>
            <a:chOff x="457200" y="288925"/>
            <a:chExt cx="8001000" cy="4648200"/>
          </a:xfrm>
        </p:grpSpPr>
        <p:grpSp>
          <p:nvGrpSpPr>
            <p:cNvPr id="25" name="群組 24"/>
            <p:cNvGrpSpPr/>
            <p:nvPr/>
          </p:nvGrpSpPr>
          <p:grpSpPr>
            <a:xfrm>
              <a:off x="457200" y="288925"/>
              <a:ext cx="8001000" cy="4648200"/>
              <a:chOff x="457200" y="288925"/>
              <a:chExt cx="8001000" cy="4648200"/>
            </a:xfrm>
          </p:grpSpPr>
          <p:grpSp>
            <p:nvGrpSpPr>
              <p:cNvPr id="19" name="群組 18"/>
              <p:cNvGrpSpPr/>
              <p:nvPr/>
            </p:nvGrpSpPr>
            <p:grpSpPr>
              <a:xfrm>
                <a:off x="457200" y="288925"/>
                <a:ext cx="5638800" cy="4648200"/>
                <a:chOff x="228600" y="212725"/>
                <a:chExt cx="5611660" cy="4937125"/>
              </a:xfrm>
            </p:grpSpPr>
            <p:grpSp>
              <p:nvGrpSpPr>
                <p:cNvPr id="14" name="群組 13"/>
                <p:cNvGrpSpPr/>
                <p:nvPr/>
              </p:nvGrpSpPr>
              <p:grpSpPr>
                <a:xfrm>
                  <a:off x="228600" y="212725"/>
                  <a:ext cx="5611660" cy="4937124"/>
                  <a:chOff x="228600" y="136524"/>
                  <a:chExt cx="5611660" cy="5013325"/>
                </a:xfrm>
              </p:grpSpPr>
              <p:graphicFrame>
                <p:nvGraphicFramePr>
                  <p:cNvPr id="2" name="資料庫圖表 1"/>
                  <p:cNvGraphicFramePr/>
                  <p:nvPr/>
                </p:nvGraphicFramePr>
                <p:xfrm>
                  <a:off x="228600" y="136524"/>
                  <a:ext cx="5611660" cy="5013325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  <p:sp>
                <p:nvSpPr>
                  <p:cNvPr id="3" name="文字方塊 2"/>
                  <p:cNvSpPr txBox="1"/>
                  <p:nvPr/>
                </p:nvSpPr>
                <p:spPr>
                  <a:xfrm>
                    <a:off x="2362200" y="1127125"/>
                    <a:ext cx="15240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2000" b="1" dirty="0" smtClean="0">
                        <a:latin typeface="華康秀風體W3" pitchFamily="65" charset="-120"/>
                        <a:ea typeface="華康秀風體W3" pitchFamily="65" charset="-120"/>
                      </a:rPr>
                      <a:t>學習力課程</a:t>
                    </a:r>
                    <a:endParaRPr lang="zh-TW" altLang="en-US" sz="2000" b="1" dirty="0">
                      <a:latin typeface="華康秀風體W3" pitchFamily="65" charset="-120"/>
                      <a:ea typeface="華康秀風體W3" pitchFamily="65" charset="-120"/>
                    </a:endParaRPr>
                  </a:p>
                </p:txBody>
              </p:sp>
              <p:sp>
                <p:nvSpPr>
                  <p:cNvPr id="5" name="文字方塊 4"/>
                  <p:cNvSpPr txBox="1"/>
                  <p:nvPr/>
                </p:nvSpPr>
                <p:spPr>
                  <a:xfrm>
                    <a:off x="3950772" y="2108363"/>
                    <a:ext cx="1102663" cy="2038217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TW" altLang="en-US" sz="2000" b="1" dirty="0" smtClean="0">
                        <a:latin typeface="華康竹風體W4" pitchFamily="65" charset="-120"/>
                        <a:ea typeface="華康竹風體W4" pitchFamily="65" charset="-120"/>
                      </a:rPr>
                      <a:t>適應未來的能力</a:t>
                    </a:r>
                    <a:endParaRPr lang="en-US" altLang="zh-TW" sz="2000" b="1" dirty="0" smtClean="0">
                      <a:latin typeface="華康竹風體W4" pitchFamily="65" charset="-120"/>
                      <a:ea typeface="華康竹風體W4" pitchFamily="65" charset="-120"/>
                    </a:endParaRPr>
                  </a:p>
                  <a:p>
                    <a:endParaRPr lang="en-US" altLang="zh-TW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  <a:p>
                    <a:endParaRPr lang="zh-TW" altLang="en-US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</p:txBody>
              </p:sp>
              <p:sp>
                <p:nvSpPr>
                  <p:cNvPr id="9" name="文字方塊 8"/>
                  <p:cNvSpPr txBox="1"/>
                  <p:nvPr/>
                </p:nvSpPr>
                <p:spPr>
                  <a:xfrm>
                    <a:off x="758869" y="2191166"/>
                    <a:ext cx="796367" cy="1643713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TW" altLang="en-US" sz="2000" b="1" dirty="0" smtClean="0">
                        <a:latin typeface="華康竹風體W4" pitchFamily="65" charset="-120"/>
                        <a:ea typeface="華康竹風體W4" pitchFamily="65" charset="-120"/>
                      </a:rPr>
                      <a:t>創造未來的動力探索力</a:t>
                    </a:r>
                    <a:endParaRPr lang="zh-TW" altLang="en-US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</p:txBody>
              </p:sp>
              <p:sp>
                <p:nvSpPr>
                  <p:cNvPr id="10" name="文字方塊 9"/>
                  <p:cNvSpPr txBox="1"/>
                  <p:nvPr/>
                </p:nvSpPr>
                <p:spPr>
                  <a:xfrm>
                    <a:off x="1517765" y="2026794"/>
                    <a:ext cx="492443" cy="1447800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TW" altLang="en-US" sz="2000" b="1" dirty="0">
                        <a:latin typeface="華康竹風體W4" pitchFamily="65" charset="-120"/>
                        <a:ea typeface="華康竹風體W4" pitchFamily="65" charset="-120"/>
                      </a:rPr>
                      <a:t>探索</a:t>
                    </a:r>
                    <a:r>
                      <a:rPr lang="zh-TW" altLang="en-US" sz="2000" b="1" dirty="0" smtClean="0">
                        <a:latin typeface="華康竹風體W4" pitchFamily="65" charset="-120"/>
                        <a:ea typeface="華康竹風體W4" pitchFamily="65" charset="-120"/>
                      </a:rPr>
                      <a:t>力課程</a:t>
                    </a:r>
                    <a:endParaRPr lang="zh-TW" altLang="en-US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</p:txBody>
              </p:sp>
              <p:sp>
                <p:nvSpPr>
                  <p:cNvPr id="12" name="文字方塊 11"/>
                  <p:cNvSpPr txBox="1"/>
                  <p:nvPr/>
                </p:nvSpPr>
                <p:spPr>
                  <a:xfrm>
                    <a:off x="4105147" y="2055034"/>
                    <a:ext cx="492443" cy="1541660"/>
                  </a:xfrm>
                  <a:prstGeom prst="rect">
                    <a:avLst/>
                  </a:prstGeom>
                  <a:noFill/>
                </p:spPr>
                <p:txBody>
                  <a:bodyPr vert="eaVert" wrap="square" rtlCol="0">
                    <a:spAutoFit/>
                  </a:bodyPr>
                  <a:lstStyle/>
                  <a:p>
                    <a:r>
                      <a:rPr lang="zh-TW" altLang="en-US" sz="2000" b="1" dirty="0" smtClean="0">
                        <a:latin typeface="華康竹風體W4" pitchFamily="65" charset="-120"/>
                        <a:ea typeface="華康竹風體W4" pitchFamily="65" charset="-120"/>
                      </a:rPr>
                      <a:t>表達力課程</a:t>
                    </a:r>
                    <a:endParaRPr lang="zh-TW" altLang="en-US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</p:txBody>
              </p:sp>
              <p:sp>
                <p:nvSpPr>
                  <p:cNvPr id="13" name="文字方塊 12"/>
                  <p:cNvSpPr txBox="1"/>
                  <p:nvPr/>
                </p:nvSpPr>
                <p:spPr>
                  <a:xfrm>
                    <a:off x="2286000" y="3946525"/>
                    <a:ext cx="160020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zh-TW" altLang="en-US" sz="2000" b="1" dirty="0">
                        <a:latin typeface="華康竹風體W4" pitchFamily="65" charset="-120"/>
                        <a:ea typeface="華康竹風體W4" pitchFamily="65" charset="-120"/>
                      </a:rPr>
                      <a:t>實踐</a:t>
                    </a:r>
                    <a:r>
                      <a:rPr lang="zh-TW" altLang="en-US" sz="2000" b="1" dirty="0" smtClean="0">
                        <a:latin typeface="華康竹風體W4" pitchFamily="65" charset="-120"/>
                        <a:ea typeface="華康竹風體W4" pitchFamily="65" charset="-120"/>
                      </a:rPr>
                      <a:t>力課程</a:t>
                    </a:r>
                    <a:endParaRPr lang="zh-TW" altLang="en-US" sz="2000" b="1" dirty="0">
                      <a:latin typeface="華康竹風體W4" pitchFamily="65" charset="-120"/>
                      <a:ea typeface="華康竹風體W4" pitchFamily="65" charset="-120"/>
                    </a:endParaRPr>
                  </a:p>
                </p:txBody>
              </p:sp>
            </p:grpSp>
            <p:sp>
              <p:nvSpPr>
                <p:cNvPr id="15" name="文字方塊 14"/>
                <p:cNvSpPr txBox="1"/>
                <p:nvPr/>
              </p:nvSpPr>
              <p:spPr>
                <a:xfrm>
                  <a:off x="2438400" y="212725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 smtClean="0">
                      <a:latin typeface="華康竹風體W4" pitchFamily="65" charset="-120"/>
                      <a:ea typeface="華康竹風體W4" pitchFamily="65" charset="-120"/>
                    </a:rPr>
                    <a:t>自主共學</a:t>
                  </a:r>
                  <a:endParaRPr lang="zh-TW" altLang="en-US" sz="2000" b="1" dirty="0">
                    <a:latin typeface="華康竹風體W4" pitchFamily="65" charset="-120"/>
                    <a:ea typeface="華康竹風體W4" pitchFamily="65" charset="-120"/>
                  </a:endParaRPr>
                </a:p>
              </p:txBody>
            </p:sp>
            <p:sp>
              <p:nvSpPr>
                <p:cNvPr id="16" name="文字方塊 15"/>
                <p:cNvSpPr txBox="1"/>
                <p:nvPr/>
              </p:nvSpPr>
              <p:spPr>
                <a:xfrm>
                  <a:off x="4904542" y="1955648"/>
                  <a:ext cx="492443" cy="12192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lvl="0"/>
                  <a:r>
                    <a:rPr lang="zh-TW" altLang="en-US" sz="2000" b="1" dirty="0" smtClean="0">
                      <a:effectLst/>
                      <a:latin typeface="華康竹風體W4" pitchFamily="65" charset="-120"/>
                      <a:ea typeface="華康竹風體W4" pitchFamily="65" charset="-120"/>
                    </a:rPr>
                    <a:t>表達溝通</a:t>
                  </a:r>
                  <a:endParaRPr lang="zh-TW" altLang="en-US" b="1" dirty="0"/>
                </a:p>
              </p:txBody>
            </p:sp>
            <p:sp>
              <p:nvSpPr>
                <p:cNvPr id="17" name="文字方塊 16"/>
                <p:cNvSpPr txBox="1"/>
                <p:nvPr/>
              </p:nvSpPr>
              <p:spPr>
                <a:xfrm>
                  <a:off x="2438400" y="4749740"/>
                  <a:ext cx="129540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b="1" dirty="0" smtClean="0">
                      <a:latin typeface="華康竹風體W4" pitchFamily="65" charset="-120"/>
                      <a:ea typeface="華康竹風體W4" pitchFamily="65" charset="-120"/>
                    </a:rPr>
                    <a:t>關懷實踐</a:t>
                  </a:r>
                  <a:endParaRPr lang="zh-TW" altLang="en-US" sz="2000" b="1" dirty="0">
                    <a:latin typeface="華康竹風體W4" pitchFamily="65" charset="-120"/>
                    <a:ea typeface="華康竹風體W4" pitchFamily="65" charset="-120"/>
                  </a:endParaRPr>
                </a:p>
              </p:txBody>
            </p:sp>
            <p:sp>
              <p:nvSpPr>
                <p:cNvPr id="18" name="文字方塊 17"/>
                <p:cNvSpPr txBox="1"/>
                <p:nvPr/>
              </p:nvSpPr>
              <p:spPr>
                <a:xfrm>
                  <a:off x="607766" y="1993327"/>
                  <a:ext cx="492443" cy="1219200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lvl="0"/>
                  <a:r>
                    <a:rPr lang="zh-TW" altLang="en-US" sz="2000" b="1" dirty="0">
                      <a:latin typeface="華康竹風體W4" pitchFamily="65" charset="-120"/>
                      <a:ea typeface="華康竹風體W4" pitchFamily="65" charset="-120"/>
                    </a:rPr>
                    <a:t>反思創新</a:t>
                  </a:r>
                  <a:endParaRPr lang="zh-TW" altLang="en-US" b="1" dirty="0"/>
                </a:p>
              </p:txBody>
            </p:sp>
          </p:grpSp>
          <p:sp>
            <p:nvSpPr>
              <p:cNvPr id="21" name="直線圖說文字 1 (加上強調線) 20"/>
              <p:cNvSpPr/>
              <p:nvPr/>
            </p:nvSpPr>
            <p:spPr>
              <a:xfrm>
                <a:off x="6248400" y="669925"/>
                <a:ext cx="2209800" cy="533400"/>
              </a:xfrm>
              <a:prstGeom prst="accentCallout1">
                <a:avLst>
                  <a:gd name="adj1" fmla="val 46930"/>
                  <a:gd name="adj2" fmla="val -10600"/>
                  <a:gd name="adj3" fmla="val 244007"/>
                  <a:gd name="adj4" fmla="val -102953"/>
                </a:avLst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>
                    <a:solidFill>
                      <a:schemeClr val="tx1"/>
                    </a:solidFill>
                  </a:rPr>
                  <a:t>教育理念</a:t>
                </a:r>
                <a:endParaRPr lang="zh-TW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直線圖說文字 1 (加上強調線) 21"/>
              <p:cNvSpPr/>
              <p:nvPr/>
            </p:nvSpPr>
            <p:spPr>
              <a:xfrm>
                <a:off x="6248400" y="1508125"/>
                <a:ext cx="2209800" cy="533400"/>
              </a:xfrm>
              <a:prstGeom prst="accentCallout1">
                <a:avLst>
                  <a:gd name="adj1" fmla="val 18750"/>
                  <a:gd name="adj2" fmla="val -8333"/>
                  <a:gd name="adj3" fmla="val 105455"/>
                  <a:gd name="adj4" fmla="val -72343"/>
                </a:avLst>
              </a:prstGeom>
              <a:solidFill>
                <a:srgbClr val="FFCC00"/>
              </a:solidFill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 smtClean="0">
                    <a:solidFill>
                      <a:schemeClr val="tx1"/>
                    </a:solidFill>
                  </a:rPr>
                  <a:t>課程結構</a:t>
                </a:r>
                <a:endParaRPr lang="zh-TW" altLang="en-US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直線圖說文字 1 (加上強調線) 22"/>
              <p:cNvSpPr/>
              <p:nvPr/>
            </p:nvSpPr>
            <p:spPr>
              <a:xfrm>
                <a:off x="6248400" y="2346325"/>
                <a:ext cx="2209800" cy="533400"/>
              </a:xfrm>
              <a:prstGeom prst="accentCallout1">
                <a:avLst>
                  <a:gd name="adj1" fmla="val 18750"/>
                  <a:gd name="adj2" fmla="val -8333"/>
                  <a:gd name="adj3" fmla="val 89017"/>
                  <a:gd name="adj4" fmla="val -49103"/>
                </a:avLst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tx1"/>
                    </a:solidFill>
                  </a:rPr>
                  <a:t>核心能力</a:t>
                </a:r>
              </a:p>
            </p:txBody>
          </p:sp>
          <p:sp>
            <p:nvSpPr>
              <p:cNvPr id="24" name="直線圖說文字 1 (加上強調線) 23"/>
              <p:cNvSpPr/>
              <p:nvPr/>
            </p:nvSpPr>
            <p:spPr>
              <a:xfrm>
                <a:off x="6248400" y="3184525"/>
                <a:ext cx="2209800" cy="533400"/>
              </a:xfrm>
              <a:prstGeom prst="accentCallout1">
                <a:avLst>
                  <a:gd name="adj1" fmla="val 18750"/>
                  <a:gd name="adj2" fmla="val -8333"/>
                  <a:gd name="adj3" fmla="val -9613"/>
                  <a:gd name="adj4" fmla="val -36633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b="1" dirty="0">
                    <a:solidFill>
                      <a:schemeClr val="tx1"/>
                    </a:solidFill>
                  </a:rPr>
                  <a:t>學生圖像</a:t>
                </a:r>
              </a:p>
            </p:txBody>
          </p:sp>
        </p:grpSp>
        <p:sp>
          <p:nvSpPr>
            <p:cNvPr id="26" name="文字方塊 25"/>
            <p:cNvSpPr txBox="1"/>
            <p:nvPr/>
          </p:nvSpPr>
          <p:spPr>
            <a:xfrm>
              <a:off x="2667000" y="1736725"/>
              <a:ext cx="1600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000" b="1" dirty="0">
                  <a:latin typeface="華康秀風體W3" pitchFamily="65" charset="-120"/>
                  <a:ea typeface="華康秀風體W3" pitchFamily="65" charset="-120"/>
                </a:rPr>
                <a:t>未來力教育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211" y="225111"/>
            <a:ext cx="8015578" cy="4699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群組 66"/>
          <p:cNvGrpSpPr/>
          <p:nvPr/>
        </p:nvGrpSpPr>
        <p:grpSpPr>
          <a:xfrm>
            <a:off x="228600" y="0"/>
            <a:ext cx="8305800" cy="5142244"/>
            <a:chOff x="228600" y="0"/>
            <a:chExt cx="8305800" cy="5142244"/>
          </a:xfrm>
        </p:grpSpPr>
        <p:sp>
          <p:nvSpPr>
            <p:cNvPr id="45" name="圓形箭號 44"/>
            <p:cNvSpPr/>
            <p:nvPr/>
          </p:nvSpPr>
          <p:spPr>
            <a:xfrm rot="20342095">
              <a:off x="2378704" y="381628"/>
              <a:ext cx="3771658" cy="3771658"/>
            </a:xfrm>
            <a:prstGeom prst="circularArrow">
              <a:avLst>
                <a:gd name="adj1" fmla="val 5202"/>
                <a:gd name="adj2" fmla="val 621453"/>
                <a:gd name="adj3" fmla="val 21292825"/>
                <a:gd name="adj4" fmla="val 18796146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9" name="群組 58"/>
            <p:cNvGrpSpPr/>
            <p:nvPr/>
          </p:nvGrpSpPr>
          <p:grpSpPr>
            <a:xfrm>
              <a:off x="228600" y="0"/>
              <a:ext cx="6781537" cy="5142244"/>
              <a:chOff x="-222069" y="0"/>
              <a:chExt cx="7237308" cy="5310270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565461" y="0"/>
                <a:ext cx="1606537" cy="746123"/>
                <a:chOff x="1251289" y="531"/>
                <a:chExt cx="789679" cy="674197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9" name="橢圓 18"/>
                <p:cNvSpPr/>
                <p:nvPr/>
              </p:nvSpPr>
              <p:spPr>
                <a:xfrm>
                  <a:off x="1251289" y="531"/>
                  <a:ext cx="789679" cy="67419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橢圓 4"/>
                <p:cNvSpPr/>
                <p:nvPr/>
              </p:nvSpPr>
              <p:spPr>
                <a:xfrm>
                  <a:off x="1400066" y="127926"/>
                  <a:ext cx="528592" cy="44384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rgbClr val="C00000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自主</a:t>
                  </a:r>
                  <a:endParaRPr lang="en-US" altLang="zh-TW" sz="1600" dirty="0" smtClean="0">
                    <a:solidFill>
                      <a:srgbClr val="C00000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rgbClr val="C00000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共學</a:t>
                  </a:r>
                  <a:endParaRPr lang="zh-TW" altLang="en-US" sz="1600" kern="1200" dirty="0">
                    <a:solidFill>
                      <a:srgbClr val="C00000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5562318" y="2341517"/>
                <a:ext cx="1452921" cy="685800"/>
                <a:chOff x="1338516" y="70715"/>
                <a:chExt cx="714171" cy="674198"/>
              </a:xfrm>
              <a:solidFill>
                <a:srgbClr val="339966"/>
              </a:solidFill>
            </p:grpSpPr>
            <p:sp>
              <p:nvSpPr>
                <p:cNvPr id="26" name="橢圓 25"/>
                <p:cNvSpPr/>
                <p:nvPr/>
              </p:nvSpPr>
              <p:spPr>
                <a:xfrm>
                  <a:off x="1338516" y="70715"/>
                  <a:ext cx="714171" cy="674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橢圓 4"/>
                <p:cNvSpPr/>
                <p:nvPr/>
              </p:nvSpPr>
              <p:spPr>
                <a:xfrm>
                  <a:off x="1469926" y="207329"/>
                  <a:ext cx="451354" cy="4018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表達</a:t>
                  </a:r>
                  <a:endParaRPr lang="en-US" altLang="zh-TW" sz="16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溝通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31" name="群組 30"/>
              <p:cNvGrpSpPr/>
              <p:nvPr/>
            </p:nvGrpSpPr>
            <p:grpSpPr>
              <a:xfrm>
                <a:off x="2763355" y="4624470"/>
                <a:ext cx="1431198" cy="685800"/>
                <a:chOff x="1308911" y="67720"/>
                <a:chExt cx="759564" cy="67419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1308911" y="67720"/>
                  <a:ext cx="759564" cy="67419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橢圓 4"/>
                <p:cNvSpPr/>
                <p:nvPr/>
              </p:nvSpPr>
              <p:spPr>
                <a:xfrm>
                  <a:off x="1407680" y="253625"/>
                  <a:ext cx="527564" cy="37239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kern="12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關懷</a:t>
                  </a:r>
                  <a:endParaRPr lang="en-US" altLang="zh-TW" sz="1600" kern="12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kern="12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實踐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37" name="群組 36"/>
              <p:cNvGrpSpPr/>
              <p:nvPr/>
            </p:nvGrpSpPr>
            <p:grpSpPr>
              <a:xfrm>
                <a:off x="-222069" y="2341517"/>
                <a:ext cx="1371600" cy="647701"/>
                <a:chOff x="1338655" y="33305"/>
                <a:chExt cx="674198" cy="71633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38" name="橢圓 37"/>
                <p:cNvSpPr/>
                <p:nvPr/>
              </p:nvSpPr>
              <p:spPr>
                <a:xfrm>
                  <a:off x="1338655" y="33305"/>
                  <a:ext cx="674198" cy="71633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橢圓 4"/>
                <p:cNvSpPr/>
                <p:nvPr/>
              </p:nvSpPr>
              <p:spPr>
                <a:xfrm>
                  <a:off x="1427844" y="237223"/>
                  <a:ext cx="451354" cy="401819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反思</a:t>
                  </a:r>
                  <a:endParaRPr lang="en-US" altLang="zh-TW" sz="16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創新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sp>
            <p:nvSpPr>
              <p:cNvPr id="44" name="圓形箭號 43"/>
              <p:cNvSpPr/>
              <p:nvPr/>
            </p:nvSpPr>
            <p:spPr>
              <a:xfrm rot="19495061">
                <a:off x="686608" y="590289"/>
                <a:ext cx="3771658" cy="3581400"/>
              </a:xfrm>
              <a:prstGeom prst="circularArrow">
                <a:avLst>
                  <a:gd name="adj1" fmla="val 5202"/>
                  <a:gd name="adj2" fmla="val 662173"/>
                  <a:gd name="adj3" fmla="val 16865256"/>
                  <a:gd name="adj4" fmla="val 14197788"/>
                  <a:gd name="adj5" fmla="val 6068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圓形箭號 45"/>
              <p:cNvSpPr/>
              <p:nvPr/>
            </p:nvSpPr>
            <p:spPr>
              <a:xfrm rot="20886887">
                <a:off x="2156174" y="1203218"/>
                <a:ext cx="3771658" cy="3771658"/>
              </a:xfrm>
              <a:prstGeom prst="circularArrow">
                <a:avLst>
                  <a:gd name="adj1" fmla="val 5202"/>
                  <a:gd name="adj2" fmla="val 685030"/>
                  <a:gd name="adj3" fmla="val 4014266"/>
                  <a:gd name="adj4" fmla="val 1700566"/>
                  <a:gd name="adj5" fmla="val 6068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812566"/>
                  <a:satOff val="-4220"/>
                  <a:lumOff val="-686"/>
                  <a:alphaOff val="0"/>
                </a:schemeClr>
              </a:fillRef>
              <a:effectRef idx="0">
                <a:schemeClr val="accent3">
                  <a:hueOff val="2812566"/>
                  <a:satOff val="-4220"/>
                  <a:lumOff val="-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圓形箭號 46"/>
              <p:cNvSpPr/>
              <p:nvPr/>
            </p:nvSpPr>
            <p:spPr>
              <a:xfrm rot="17948494">
                <a:off x="679632" y="1044756"/>
                <a:ext cx="3771658" cy="3771658"/>
              </a:xfrm>
              <a:prstGeom prst="circularArrow">
                <a:avLst>
                  <a:gd name="adj1" fmla="val 5202"/>
                  <a:gd name="adj2" fmla="val 774673"/>
                  <a:gd name="adj3" fmla="val 12297380"/>
                  <a:gd name="adj4" fmla="val 9531990"/>
                  <a:gd name="adj5" fmla="val 7295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8437698"/>
                  <a:satOff val="-12660"/>
                  <a:lumOff val="-2059"/>
                  <a:alphaOff val="0"/>
                </a:schemeClr>
              </a:fillRef>
              <a:effectRef idx="0">
                <a:schemeClr val="accent3">
                  <a:hueOff val="8437698"/>
                  <a:satOff val="-12660"/>
                  <a:lumOff val="-2059"/>
                  <a:alphaOff val="0"/>
                </a:schemeClr>
              </a:effectRef>
              <a:fontRef idx="minor">
                <a:schemeClr val="lt1"/>
              </a:fontRef>
            </p:style>
          </p:sp>
          <p:graphicFrame>
            <p:nvGraphicFramePr>
              <p:cNvPr id="4" name="資料庫圖表 3"/>
              <p:cNvGraphicFramePr/>
              <p:nvPr>
                <p:extLst>
                  <p:ext uri="{D42A27DB-BD31-4B8C-83A1-F6EECF244321}">
                    <p14:modId xmlns:p14="http://schemas.microsoft.com/office/powerpoint/2010/main" val="2286332856"/>
                  </p:ext>
                </p:extLst>
              </p:nvPr>
            </p:nvGraphicFramePr>
            <p:xfrm>
              <a:off x="1371600" y="1203325"/>
              <a:ext cx="4114800" cy="304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63" name="直線圖說文字 1 (加上強調線) 62"/>
            <p:cNvSpPr/>
            <p:nvPr/>
          </p:nvSpPr>
          <p:spPr>
            <a:xfrm>
              <a:off x="7086600" y="593725"/>
              <a:ext cx="1447800" cy="457200"/>
            </a:xfrm>
            <a:prstGeom prst="accentCallout1">
              <a:avLst>
                <a:gd name="adj1" fmla="val 18750"/>
                <a:gd name="adj2" fmla="val -8333"/>
                <a:gd name="adj3" fmla="val 312501"/>
                <a:gd name="adj4" fmla="val -204549"/>
              </a:avLst>
            </a:prstGeom>
            <a:ln>
              <a:prstDash val="lgDashDot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教育理念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4" name="直線圖說文字 1 (加上強調線) 63"/>
            <p:cNvSpPr/>
            <p:nvPr/>
          </p:nvSpPr>
          <p:spPr>
            <a:xfrm>
              <a:off x="7086600" y="1355725"/>
              <a:ext cx="1447800" cy="457200"/>
            </a:xfrm>
            <a:prstGeom prst="accentCallout1">
              <a:avLst>
                <a:gd name="adj1" fmla="val 18750"/>
                <a:gd name="adj2" fmla="val -8333"/>
                <a:gd name="adj3" fmla="val 191817"/>
                <a:gd name="adj4" fmla="val -146935"/>
              </a:avLst>
            </a:prstGeom>
            <a:ln>
              <a:prstDash val="lg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課程架構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5" name="直線圖說文字 1 (加上強調線) 64"/>
            <p:cNvSpPr/>
            <p:nvPr/>
          </p:nvSpPr>
          <p:spPr>
            <a:xfrm>
              <a:off x="7162800" y="3184525"/>
              <a:ext cx="1371600" cy="457200"/>
            </a:xfrm>
            <a:prstGeom prst="accentCallout1">
              <a:avLst>
                <a:gd name="adj1" fmla="val 18750"/>
                <a:gd name="adj2" fmla="val -8333"/>
                <a:gd name="adj3" fmla="val 45667"/>
                <a:gd name="adj4" fmla="val -119252"/>
              </a:avLst>
            </a:prstGeom>
            <a:ln>
              <a:prstDash val="lgDashDot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核心能力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6" name="直線圖說文字 1 (加上強調線) 65"/>
            <p:cNvSpPr/>
            <p:nvPr/>
          </p:nvSpPr>
          <p:spPr>
            <a:xfrm>
              <a:off x="7162800" y="4175125"/>
              <a:ext cx="1371600" cy="457200"/>
            </a:xfrm>
            <a:prstGeom prst="accentCallout1">
              <a:avLst>
                <a:gd name="adj1" fmla="val 18750"/>
                <a:gd name="adj2" fmla="val -8333"/>
                <a:gd name="adj3" fmla="val 123929"/>
                <a:gd name="adj4" fmla="val -215794"/>
              </a:avLst>
            </a:prstGeom>
            <a:ln>
              <a:prstDash val="lgDashDot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學生圖像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>
            <a:off x="5235122" y="1676998"/>
            <a:ext cx="492443" cy="18897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適應未來的</a:t>
            </a:r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能力</a:t>
            </a:r>
            <a:endParaRPr lang="en-US" altLang="zh-TW" sz="2000" b="1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1590842" y="1599946"/>
            <a:ext cx="492443" cy="19621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創造未來的</a:t>
            </a:r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動力</a:t>
            </a:r>
            <a:endParaRPr lang="zh-TW" altLang="en-US" sz="2000" b="1" dirty="0">
              <a:latin typeface="華康竹風體W4" pitchFamily="65" charset="-120"/>
              <a:ea typeface="華康竹風體W4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群組 66"/>
          <p:cNvGrpSpPr/>
          <p:nvPr/>
        </p:nvGrpSpPr>
        <p:grpSpPr>
          <a:xfrm>
            <a:off x="228600" y="0"/>
            <a:ext cx="8305800" cy="5142244"/>
            <a:chOff x="228600" y="0"/>
            <a:chExt cx="8305800" cy="5142244"/>
          </a:xfrm>
        </p:grpSpPr>
        <p:sp>
          <p:nvSpPr>
            <p:cNvPr id="45" name="圓形箭號 44"/>
            <p:cNvSpPr/>
            <p:nvPr/>
          </p:nvSpPr>
          <p:spPr>
            <a:xfrm rot="20342095">
              <a:off x="2378704" y="381628"/>
              <a:ext cx="3771658" cy="3771658"/>
            </a:xfrm>
            <a:prstGeom prst="circularArrow">
              <a:avLst>
                <a:gd name="adj1" fmla="val 5202"/>
                <a:gd name="adj2" fmla="val 621453"/>
                <a:gd name="adj3" fmla="val 21292825"/>
                <a:gd name="adj4" fmla="val 18796146"/>
                <a:gd name="adj5" fmla="val 6068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59" name="群組 58"/>
            <p:cNvGrpSpPr/>
            <p:nvPr/>
          </p:nvGrpSpPr>
          <p:grpSpPr>
            <a:xfrm>
              <a:off x="228600" y="0"/>
              <a:ext cx="6781537" cy="5142244"/>
              <a:chOff x="-222069" y="0"/>
              <a:chExt cx="7237308" cy="5310270"/>
            </a:xfrm>
          </p:grpSpPr>
          <p:grpSp>
            <p:nvGrpSpPr>
              <p:cNvPr id="18" name="群組 17"/>
              <p:cNvGrpSpPr/>
              <p:nvPr/>
            </p:nvGrpSpPr>
            <p:grpSpPr>
              <a:xfrm>
                <a:off x="2565461" y="0"/>
                <a:ext cx="1606537" cy="746123"/>
                <a:chOff x="1251289" y="531"/>
                <a:chExt cx="789679" cy="674197"/>
              </a:xfrm>
              <a:solidFill>
                <a:schemeClr val="accent3">
                  <a:lumMod val="60000"/>
                  <a:lumOff val="40000"/>
                </a:schemeClr>
              </a:solidFill>
            </p:grpSpPr>
            <p:sp>
              <p:nvSpPr>
                <p:cNvPr id="19" name="橢圓 18"/>
                <p:cNvSpPr/>
                <p:nvPr/>
              </p:nvSpPr>
              <p:spPr>
                <a:xfrm>
                  <a:off x="1251289" y="531"/>
                  <a:ext cx="789679" cy="674197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橢圓 4"/>
                <p:cNvSpPr/>
                <p:nvPr/>
              </p:nvSpPr>
              <p:spPr>
                <a:xfrm>
                  <a:off x="1400066" y="127926"/>
                  <a:ext cx="528592" cy="44384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rgbClr val="C00000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自主</a:t>
                  </a:r>
                  <a:endParaRPr lang="en-US" altLang="zh-TW" sz="1600" dirty="0" smtClean="0">
                    <a:solidFill>
                      <a:srgbClr val="C00000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rgbClr val="C00000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共學</a:t>
                  </a:r>
                  <a:endParaRPr lang="zh-TW" altLang="en-US" sz="1600" kern="1200" dirty="0">
                    <a:solidFill>
                      <a:srgbClr val="C00000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25" name="群組 24"/>
              <p:cNvGrpSpPr/>
              <p:nvPr/>
            </p:nvGrpSpPr>
            <p:grpSpPr>
              <a:xfrm>
                <a:off x="5562318" y="2341517"/>
                <a:ext cx="1452921" cy="685800"/>
                <a:chOff x="1338516" y="70715"/>
                <a:chExt cx="714171" cy="674198"/>
              </a:xfrm>
              <a:solidFill>
                <a:srgbClr val="339966"/>
              </a:solidFill>
            </p:grpSpPr>
            <p:sp>
              <p:nvSpPr>
                <p:cNvPr id="26" name="橢圓 25"/>
                <p:cNvSpPr/>
                <p:nvPr/>
              </p:nvSpPr>
              <p:spPr>
                <a:xfrm>
                  <a:off x="1338516" y="70715"/>
                  <a:ext cx="714171" cy="674198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7" name="橢圓 4"/>
                <p:cNvSpPr/>
                <p:nvPr/>
              </p:nvSpPr>
              <p:spPr>
                <a:xfrm>
                  <a:off x="1469926" y="207329"/>
                  <a:ext cx="451354" cy="401819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表達</a:t>
                  </a:r>
                  <a:endParaRPr lang="en-US" altLang="zh-TW" sz="16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溝通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31" name="群組 30"/>
              <p:cNvGrpSpPr/>
              <p:nvPr/>
            </p:nvGrpSpPr>
            <p:grpSpPr>
              <a:xfrm>
                <a:off x="2763355" y="4624470"/>
                <a:ext cx="1431198" cy="685800"/>
                <a:chOff x="1308911" y="67720"/>
                <a:chExt cx="759564" cy="674198"/>
              </a:xfrm>
              <a:solidFill>
                <a:schemeClr val="tx2">
                  <a:lumMod val="60000"/>
                  <a:lumOff val="40000"/>
                </a:schemeClr>
              </a:solidFill>
            </p:grpSpPr>
            <p:sp>
              <p:nvSpPr>
                <p:cNvPr id="32" name="橢圓 31"/>
                <p:cNvSpPr/>
                <p:nvPr/>
              </p:nvSpPr>
              <p:spPr>
                <a:xfrm>
                  <a:off x="1308911" y="67720"/>
                  <a:ext cx="759564" cy="674198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3" name="橢圓 4"/>
                <p:cNvSpPr/>
                <p:nvPr/>
              </p:nvSpPr>
              <p:spPr>
                <a:xfrm>
                  <a:off x="1407680" y="253625"/>
                  <a:ext cx="527564" cy="372390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kern="12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關懷</a:t>
                  </a:r>
                  <a:endParaRPr lang="en-US" altLang="zh-TW" sz="1600" kern="12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kern="12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實踐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grpSp>
            <p:nvGrpSpPr>
              <p:cNvPr id="37" name="群組 36"/>
              <p:cNvGrpSpPr/>
              <p:nvPr/>
            </p:nvGrpSpPr>
            <p:grpSpPr>
              <a:xfrm>
                <a:off x="-222069" y="2341517"/>
                <a:ext cx="1371600" cy="647701"/>
                <a:chOff x="1338655" y="33305"/>
                <a:chExt cx="674198" cy="716336"/>
              </a:xfrm>
              <a:solidFill>
                <a:schemeClr val="accent4">
                  <a:lumMod val="60000"/>
                  <a:lumOff val="40000"/>
                </a:schemeClr>
              </a:solidFill>
            </p:grpSpPr>
            <p:sp>
              <p:nvSpPr>
                <p:cNvPr id="38" name="橢圓 37"/>
                <p:cNvSpPr/>
                <p:nvPr/>
              </p:nvSpPr>
              <p:spPr>
                <a:xfrm>
                  <a:off x="1338655" y="33305"/>
                  <a:ext cx="674198" cy="71633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3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3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39" name="橢圓 4"/>
                <p:cNvSpPr/>
                <p:nvPr/>
              </p:nvSpPr>
              <p:spPr>
                <a:xfrm>
                  <a:off x="1427844" y="237223"/>
                  <a:ext cx="451354" cy="401819"/>
                </a:xfrm>
                <a:prstGeom prst="rect">
                  <a:avLst/>
                </a:prstGeom>
                <a:grpFill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13970" tIns="13970" rIns="13970" bIns="13970" numCol="1" spcCol="1270" anchor="ctr" anchorCtr="0">
                  <a:noAutofit/>
                </a:bodyPr>
                <a:lstStyle/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反思</a:t>
                  </a:r>
                  <a:endParaRPr lang="en-US" altLang="zh-TW" sz="1600" dirty="0" smtClean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  <a:p>
                  <a:pPr lvl="0" algn="ctr" defTabSz="488950">
                    <a:lnSpc>
                      <a:spcPts val="12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r>
                    <a:rPr lang="zh-TW" altLang="en-US" sz="1600" dirty="0" smtClean="0">
                      <a:solidFill>
                        <a:schemeClr val="bg1"/>
                      </a:solidFill>
                      <a:latin typeface="華康儷中宋" panose="02020509000000000000" pitchFamily="49" charset="-120"/>
                      <a:ea typeface="華康儷中宋" panose="02020509000000000000" pitchFamily="49" charset="-120"/>
                    </a:rPr>
                    <a:t>創新</a:t>
                  </a:r>
                  <a:endParaRPr lang="zh-TW" altLang="en-US" sz="1600" kern="1200" dirty="0">
                    <a:solidFill>
                      <a:schemeClr val="bg1"/>
                    </a:solidFill>
                    <a:latin typeface="華康儷中宋" panose="02020509000000000000" pitchFamily="49" charset="-120"/>
                    <a:ea typeface="華康儷中宋" panose="02020509000000000000" pitchFamily="49" charset="-120"/>
                  </a:endParaRPr>
                </a:p>
              </p:txBody>
            </p:sp>
          </p:grpSp>
          <p:sp>
            <p:nvSpPr>
              <p:cNvPr id="44" name="圓形箭號 43"/>
              <p:cNvSpPr/>
              <p:nvPr/>
            </p:nvSpPr>
            <p:spPr>
              <a:xfrm rot="19495061">
                <a:off x="686608" y="590289"/>
                <a:ext cx="3771658" cy="3581400"/>
              </a:xfrm>
              <a:prstGeom prst="circularArrow">
                <a:avLst>
                  <a:gd name="adj1" fmla="val 5202"/>
                  <a:gd name="adj2" fmla="val 662173"/>
                  <a:gd name="adj3" fmla="val 16865256"/>
                  <a:gd name="adj4" fmla="val 14197788"/>
                  <a:gd name="adj5" fmla="val 6068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11250264"/>
                  <a:satOff val="-16880"/>
                  <a:lumOff val="-2745"/>
                  <a:alphaOff val="0"/>
                </a:schemeClr>
              </a:fillRef>
              <a:effectRef idx="0">
                <a:schemeClr val="accent3">
                  <a:hueOff val="11250264"/>
                  <a:satOff val="-16880"/>
                  <a:lumOff val="-2745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6" name="圓形箭號 45"/>
              <p:cNvSpPr/>
              <p:nvPr/>
            </p:nvSpPr>
            <p:spPr>
              <a:xfrm rot="20886887">
                <a:off x="2156174" y="1203218"/>
                <a:ext cx="3771658" cy="3771658"/>
              </a:xfrm>
              <a:prstGeom prst="circularArrow">
                <a:avLst>
                  <a:gd name="adj1" fmla="val 5202"/>
                  <a:gd name="adj2" fmla="val 685030"/>
                  <a:gd name="adj3" fmla="val 4014266"/>
                  <a:gd name="adj4" fmla="val 1700566"/>
                  <a:gd name="adj5" fmla="val 6068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2812566"/>
                  <a:satOff val="-4220"/>
                  <a:lumOff val="-686"/>
                  <a:alphaOff val="0"/>
                </a:schemeClr>
              </a:fillRef>
              <a:effectRef idx="0">
                <a:schemeClr val="accent3">
                  <a:hueOff val="2812566"/>
                  <a:satOff val="-4220"/>
                  <a:lumOff val="-686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7" name="圓形箭號 46"/>
              <p:cNvSpPr/>
              <p:nvPr/>
            </p:nvSpPr>
            <p:spPr>
              <a:xfrm rot="17948494">
                <a:off x="679632" y="1044756"/>
                <a:ext cx="3771658" cy="3771658"/>
              </a:xfrm>
              <a:prstGeom prst="circularArrow">
                <a:avLst>
                  <a:gd name="adj1" fmla="val 5202"/>
                  <a:gd name="adj2" fmla="val 774673"/>
                  <a:gd name="adj3" fmla="val 12297380"/>
                  <a:gd name="adj4" fmla="val 9531990"/>
                  <a:gd name="adj5" fmla="val 7295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3">
                  <a:hueOff val="8437698"/>
                  <a:satOff val="-12660"/>
                  <a:lumOff val="-2059"/>
                  <a:alphaOff val="0"/>
                </a:schemeClr>
              </a:fillRef>
              <a:effectRef idx="0">
                <a:schemeClr val="accent3">
                  <a:hueOff val="8437698"/>
                  <a:satOff val="-12660"/>
                  <a:lumOff val="-2059"/>
                  <a:alphaOff val="0"/>
                </a:schemeClr>
              </a:effectRef>
              <a:fontRef idx="minor">
                <a:schemeClr val="lt1"/>
              </a:fontRef>
            </p:style>
          </p:sp>
          <p:graphicFrame>
            <p:nvGraphicFramePr>
              <p:cNvPr id="4" name="資料庫圖表 3"/>
              <p:cNvGraphicFramePr/>
              <p:nvPr>
                <p:extLst/>
              </p:nvPr>
            </p:nvGraphicFramePr>
            <p:xfrm>
              <a:off x="1371600" y="1203325"/>
              <a:ext cx="4114800" cy="3048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  <p:sp>
          <p:nvSpPr>
            <p:cNvPr id="63" name="直線圖說文字 1 (加上強調線) 62"/>
            <p:cNvSpPr/>
            <p:nvPr/>
          </p:nvSpPr>
          <p:spPr>
            <a:xfrm>
              <a:off x="7086600" y="593725"/>
              <a:ext cx="1447800" cy="457200"/>
            </a:xfrm>
            <a:prstGeom prst="accentCallout1">
              <a:avLst>
                <a:gd name="adj1" fmla="val 18750"/>
                <a:gd name="adj2" fmla="val -8333"/>
                <a:gd name="adj3" fmla="val 312501"/>
                <a:gd name="adj4" fmla="val -204549"/>
              </a:avLst>
            </a:prstGeom>
            <a:ln>
              <a:prstDash val="lgDashDot"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教育理念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4" name="直線圖說文字 1 (加上強調線) 63"/>
            <p:cNvSpPr/>
            <p:nvPr/>
          </p:nvSpPr>
          <p:spPr>
            <a:xfrm>
              <a:off x="7086600" y="1355725"/>
              <a:ext cx="1447800" cy="457200"/>
            </a:xfrm>
            <a:prstGeom prst="accentCallout1">
              <a:avLst>
                <a:gd name="adj1" fmla="val 18750"/>
                <a:gd name="adj2" fmla="val -8333"/>
                <a:gd name="adj3" fmla="val 224426"/>
                <a:gd name="adj4" fmla="val -131146"/>
              </a:avLst>
            </a:prstGeom>
            <a:ln>
              <a:prstDash val="lgDashDot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課程架構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5" name="直線圖說文字 1 (加上強調線) 64"/>
            <p:cNvSpPr/>
            <p:nvPr/>
          </p:nvSpPr>
          <p:spPr>
            <a:xfrm>
              <a:off x="7162800" y="3184525"/>
              <a:ext cx="1371600" cy="457200"/>
            </a:xfrm>
            <a:prstGeom prst="accentCallout1">
              <a:avLst>
                <a:gd name="adj1" fmla="val 18750"/>
                <a:gd name="adj2" fmla="val -8333"/>
                <a:gd name="adj3" fmla="val 41319"/>
                <a:gd name="adj4" fmla="val -117803"/>
              </a:avLst>
            </a:prstGeom>
            <a:ln>
              <a:prstDash val="lgDashDot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核心能力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  <p:sp>
          <p:nvSpPr>
            <p:cNvPr id="66" name="直線圖說文字 1 (加上強調線) 65"/>
            <p:cNvSpPr/>
            <p:nvPr/>
          </p:nvSpPr>
          <p:spPr>
            <a:xfrm>
              <a:off x="7162800" y="4175125"/>
              <a:ext cx="1371600" cy="457200"/>
            </a:xfrm>
            <a:prstGeom prst="accentCallout1">
              <a:avLst>
                <a:gd name="adj1" fmla="val 18750"/>
                <a:gd name="adj2" fmla="val -8333"/>
                <a:gd name="adj3" fmla="val 123929"/>
                <a:gd name="adj4" fmla="val -215794"/>
              </a:avLst>
            </a:prstGeom>
            <a:ln>
              <a:prstDash val="lgDashDot"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dirty="0" smtClean="0">
                  <a:solidFill>
                    <a:schemeClr val="tx1"/>
                  </a:solidFill>
                  <a:latin typeface="華康儷中宋" panose="02020509000000000000" pitchFamily="49" charset="-120"/>
                  <a:ea typeface="華康儷中宋" panose="02020509000000000000" pitchFamily="49" charset="-120"/>
                </a:rPr>
                <a:t>學生圖像</a:t>
              </a:r>
              <a:endParaRPr lang="zh-TW" altLang="en-US" dirty="0">
                <a:solidFill>
                  <a:schemeClr val="tx1"/>
                </a:solidFill>
                <a:latin typeface="華康儷中宋" panose="02020509000000000000" pitchFamily="49" charset="-120"/>
                <a:ea typeface="華康儷中宋" panose="02020509000000000000" pitchFamily="49" charset="-120"/>
              </a:endParaRPr>
            </a:p>
          </p:txBody>
        </p:sp>
      </p:grpSp>
      <p:sp>
        <p:nvSpPr>
          <p:cNvPr id="28" name="文字方塊 27"/>
          <p:cNvSpPr txBox="1"/>
          <p:nvPr/>
        </p:nvSpPr>
        <p:spPr>
          <a:xfrm rot="5400000">
            <a:off x="4257187" y="2430813"/>
            <a:ext cx="2081781" cy="492443"/>
          </a:xfrm>
          <a:prstGeom prst="rect">
            <a:avLst/>
          </a:prstGeom>
          <a:noFill/>
        </p:spPr>
        <p:txBody>
          <a:bodyPr vert="eaVert" wrap="none" rtlCol="0">
            <a:prstTxWarp prst="textArchUp">
              <a:avLst/>
            </a:prstTxWarp>
            <a:spAutoFit/>
          </a:bodyPr>
          <a:lstStyle/>
          <a:p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適應未來的</a:t>
            </a:r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能力</a:t>
            </a:r>
            <a:endParaRPr lang="en-US" altLang="zh-TW" sz="2000" b="1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 rot="5400000">
            <a:off x="1222041" y="2286734"/>
            <a:ext cx="2001581" cy="700402"/>
          </a:xfrm>
          <a:prstGeom prst="rect">
            <a:avLst/>
          </a:prstGeom>
          <a:noFill/>
        </p:spPr>
        <p:txBody>
          <a:bodyPr vert="eaVert" wrap="none" rtlCol="0">
            <a:prstTxWarp prst="textArchDown">
              <a:avLst>
                <a:gd name="adj" fmla="val 363882"/>
              </a:avLst>
            </a:prstTxWarp>
            <a:spAutoFit/>
          </a:bodyPr>
          <a:lstStyle/>
          <a:p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創造未來的</a:t>
            </a:r>
            <a:r>
              <a:rPr lang="zh-TW" altLang="en-US" sz="2000" b="1" dirty="0" smtClean="0">
                <a:latin typeface="華康竹風體W4" pitchFamily="65" charset="-120"/>
                <a:ea typeface="華康竹風體W4" pitchFamily="65" charset="-120"/>
              </a:rPr>
              <a:t>動力</a:t>
            </a:r>
            <a:endParaRPr lang="zh-TW" altLang="en-US" sz="2000" b="1" dirty="0">
              <a:latin typeface="華康竹風體W4" pitchFamily="65" charset="-120"/>
              <a:ea typeface="華康竹風體W4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40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圖片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7626" y="0"/>
            <a:ext cx="8308747" cy="5149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</TotalTime>
  <Words>130</Words>
  <Application>Microsoft Office PowerPoint</Application>
  <PresentationFormat>自訂</PresentationFormat>
  <Paragraphs>56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Microsoft YaHei</vt:lpstr>
      <vt:lpstr>華康竹風體W4</vt:lpstr>
      <vt:lpstr>華康秀風體W3</vt:lpstr>
      <vt:lpstr>華康儷中宋</vt:lpstr>
      <vt:lpstr>新細明體</vt:lpstr>
      <vt:lpstr>Arial</vt:lpstr>
      <vt:lpstr>Calibri</vt:lpstr>
      <vt:lpstr>Impact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cp:lastModifiedBy>NRJHPTCT</cp:lastModifiedBy>
  <cp:revision>21</cp:revision>
  <dcterms:created xsi:type="dcterms:W3CDTF">2020-02-23T05:40:25Z</dcterms:created>
  <dcterms:modified xsi:type="dcterms:W3CDTF">2020-03-09T01:08:35Z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2020-02-23T00:00:00Z</vt:filetime>
  </property>
</Properties>
</file>